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24"/>
  </p:notesMasterIdLst>
  <p:handoutMasterIdLst>
    <p:handoutMasterId r:id="rId25"/>
  </p:handoutMasterIdLst>
  <p:sldIdLst>
    <p:sldId id="256" r:id="rId6"/>
    <p:sldId id="343" r:id="rId7"/>
    <p:sldId id="342" r:id="rId8"/>
    <p:sldId id="351" r:id="rId9"/>
    <p:sldId id="350" r:id="rId10"/>
    <p:sldId id="349" r:id="rId11"/>
    <p:sldId id="348" r:id="rId12"/>
    <p:sldId id="355" r:id="rId13"/>
    <p:sldId id="347" r:id="rId14"/>
    <p:sldId id="334" r:id="rId15"/>
    <p:sldId id="317" r:id="rId16"/>
    <p:sldId id="336" r:id="rId17"/>
    <p:sldId id="335" r:id="rId18"/>
    <p:sldId id="337" r:id="rId19"/>
    <p:sldId id="338" r:id="rId20"/>
    <p:sldId id="353" r:id="rId21"/>
    <p:sldId id="341" r:id="rId22"/>
    <p:sldId id="352" r:id="rId23"/>
  </p:sldIdLst>
  <p:sldSz cx="9144000" cy="6858000" type="screen4x3"/>
  <p:notesSz cx="6858000" cy="9947275"/>
  <p:custDataLst>
    <p:tags r:id="rId2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799" userDrawn="1">
          <p15:clr>
            <a:srgbClr val="A4A3A4"/>
          </p15:clr>
        </p15:guide>
        <p15:guide id="2" orient="horz" pos="3997">
          <p15:clr>
            <a:srgbClr val="A4A3A4"/>
          </p15:clr>
        </p15:guide>
        <p15:guide id="3" pos="181">
          <p15:clr>
            <a:srgbClr val="A4A3A4"/>
          </p15:clr>
        </p15:guide>
        <p15:guide id="4" pos="557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4EA4C2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985" autoAdjust="0"/>
  </p:normalViewPr>
  <p:slideViewPr>
    <p:cSldViewPr showGuides="1">
      <p:cViewPr>
        <p:scale>
          <a:sx n="100" d="100"/>
          <a:sy n="100" d="100"/>
        </p:scale>
        <p:origin x="-294" y="-222"/>
      </p:cViewPr>
      <p:guideLst>
        <p:guide orient="horz" pos="799"/>
        <p:guide orient="horz" pos="3997"/>
        <p:guide pos="181"/>
        <p:guide pos="557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D22D4F-8965-4B95-BB73-CD19452AD16E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4373F379-34B2-4D86-ACB1-A988C406048E}">
      <dgm:prSet phldrT="[Текст]"/>
      <dgm:spPr/>
      <dgm:t>
        <a:bodyPr/>
        <a:lstStyle/>
        <a:p>
          <a:r>
            <a:rPr lang="ru-RU" dirty="0" smtClean="0"/>
            <a:t>Эффективность</a:t>
          </a:r>
          <a:endParaRPr lang="ru-RU" dirty="0"/>
        </a:p>
      </dgm:t>
    </dgm:pt>
    <dgm:pt modelId="{96081731-B048-4481-BDDE-202188B1F15C}" type="parTrans" cxnId="{B0940B52-5B6D-460B-A253-1E92CB98D040}">
      <dgm:prSet/>
      <dgm:spPr/>
      <dgm:t>
        <a:bodyPr/>
        <a:lstStyle/>
        <a:p>
          <a:endParaRPr lang="ru-RU"/>
        </a:p>
      </dgm:t>
    </dgm:pt>
    <dgm:pt modelId="{CD783FA9-6B64-4340-B252-0A401F68ECC2}" type="sibTrans" cxnId="{B0940B52-5B6D-460B-A253-1E92CB98D040}">
      <dgm:prSet/>
      <dgm:spPr/>
      <dgm:t>
        <a:bodyPr/>
        <a:lstStyle/>
        <a:p>
          <a:endParaRPr lang="ru-RU"/>
        </a:p>
      </dgm:t>
    </dgm:pt>
    <dgm:pt modelId="{F9DCE815-08D1-4F71-AF3E-E71772D7E70A}">
      <dgm:prSet phldrT="[Текст]"/>
      <dgm:spPr/>
      <dgm:t>
        <a:bodyPr/>
        <a:lstStyle/>
        <a:p>
          <a:r>
            <a:rPr lang="ru-RU" dirty="0" smtClean="0"/>
            <a:t>Технология</a:t>
          </a:r>
          <a:endParaRPr lang="ru-RU" dirty="0"/>
        </a:p>
      </dgm:t>
    </dgm:pt>
    <dgm:pt modelId="{039AF6FD-5636-4E8D-B56E-414A161B61CF}" type="parTrans" cxnId="{C4091427-B3FD-493A-BF3F-311FC940AB2D}">
      <dgm:prSet/>
      <dgm:spPr/>
      <dgm:t>
        <a:bodyPr/>
        <a:lstStyle/>
        <a:p>
          <a:endParaRPr lang="ru-RU"/>
        </a:p>
      </dgm:t>
    </dgm:pt>
    <dgm:pt modelId="{CC4EA8E2-EE83-4F05-AB42-85D41753CFB9}" type="sibTrans" cxnId="{C4091427-B3FD-493A-BF3F-311FC940AB2D}">
      <dgm:prSet/>
      <dgm:spPr/>
      <dgm:t>
        <a:bodyPr/>
        <a:lstStyle/>
        <a:p>
          <a:endParaRPr lang="ru-RU"/>
        </a:p>
      </dgm:t>
    </dgm:pt>
    <dgm:pt modelId="{531D6790-B8B0-4AFD-9CE8-CEA99CB9A205}">
      <dgm:prSet phldrT="[Текст]"/>
      <dgm:spPr/>
      <dgm:t>
        <a:bodyPr/>
        <a:lstStyle/>
        <a:p>
          <a:r>
            <a:rPr lang="ru-RU" dirty="0" smtClean="0"/>
            <a:t>Интеллект</a:t>
          </a:r>
          <a:endParaRPr lang="ru-RU" dirty="0"/>
        </a:p>
      </dgm:t>
    </dgm:pt>
    <dgm:pt modelId="{DE356ED3-16B3-4334-B8DC-11A01B83F2B8}" type="parTrans" cxnId="{8F5E36EA-17FB-49C9-A554-7AFFF4BD676F}">
      <dgm:prSet/>
      <dgm:spPr/>
      <dgm:t>
        <a:bodyPr/>
        <a:lstStyle/>
        <a:p>
          <a:endParaRPr lang="ru-RU"/>
        </a:p>
      </dgm:t>
    </dgm:pt>
    <dgm:pt modelId="{A59D3FC0-33F4-4DBD-A0F4-AA2EB430DBA5}" type="sibTrans" cxnId="{8F5E36EA-17FB-49C9-A554-7AFFF4BD676F}">
      <dgm:prSet/>
      <dgm:spPr/>
      <dgm:t>
        <a:bodyPr/>
        <a:lstStyle/>
        <a:p>
          <a:endParaRPr lang="ru-RU"/>
        </a:p>
      </dgm:t>
    </dgm:pt>
    <dgm:pt modelId="{8C7402B0-B0A2-4087-8110-7F63B4B67A8C}">
      <dgm:prSet phldrT="[Текст]"/>
      <dgm:spPr/>
      <dgm:t>
        <a:bodyPr/>
        <a:lstStyle/>
        <a:p>
          <a:r>
            <a:rPr lang="ru-RU" dirty="0" smtClean="0"/>
            <a:t>Персонал</a:t>
          </a:r>
          <a:endParaRPr lang="ru-RU" dirty="0"/>
        </a:p>
      </dgm:t>
    </dgm:pt>
    <dgm:pt modelId="{BD8CADE1-9AE7-411C-A90E-29EA864E408D}" type="parTrans" cxnId="{93FE10D9-7AB5-4058-906B-0805397305DC}">
      <dgm:prSet/>
      <dgm:spPr/>
      <dgm:t>
        <a:bodyPr/>
        <a:lstStyle/>
        <a:p>
          <a:endParaRPr lang="ru-RU"/>
        </a:p>
      </dgm:t>
    </dgm:pt>
    <dgm:pt modelId="{315D617A-B5D3-42FD-9064-480FF8BB0B77}" type="sibTrans" cxnId="{93FE10D9-7AB5-4058-906B-0805397305DC}">
      <dgm:prSet/>
      <dgm:spPr/>
      <dgm:t>
        <a:bodyPr/>
        <a:lstStyle/>
        <a:p>
          <a:endParaRPr lang="ru-RU"/>
        </a:p>
      </dgm:t>
    </dgm:pt>
    <dgm:pt modelId="{72ACD34B-827C-49B7-AAD9-4F801249671A}" type="pres">
      <dgm:prSet presAssocID="{C2D22D4F-8965-4B95-BB73-CD19452AD16E}" presName="compositeShape" presStyleCnt="0">
        <dgm:presLayoutVars>
          <dgm:dir/>
          <dgm:resizeHandles/>
        </dgm:presLayoutVars>
      </dgm:prSet>
      <dgm:spPr/>
    </dgm:pt>
    <dgm:pt modelId="{367E67CE-85BE-4E27-8FCC-8C58C9FDC0B8}" type="pres">
      <dgm:prSet presAssocID="{C2D22D4F-8965-4B95-BB73-CD19452AD16E}" presName="pyramid" presStyleLbl="node1" presStyleIdx="0" presStyleCnt="1" custLinFactNeighborX="5809" custLinFactNeighborY="-9247"/>
      <dgm:spPr/>
    </dgm:pt>
    <dgm:pt modelId="{43BCC70C-D534-4805-BE12-448AEBE0FC2A}" type="pres">
      <dgm:prSet presAssocID="{C2D22D4F-8965-4B95-BB73-CD19452AD16E}" presName="theList" presStyleCnt="0"/>
      <dgm:spPr/>
    </dgm:pt>
    <dgm:pt modelId="{3782465C-8A0B-404E-8B4F-AE0B6A720429}" type="pres">
      <dgm:prSet presAssocID="{4373F379-34B2-4D86-ACB1-A988C406048E}" presName="aNode" presStyleLbl="fgAcc1" presStyleIdx="0" presStyleCnt="4" custLinFactNeighborX="-8312" custLinFactNeighborY="163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A3B090-0B7F-4D55-8CF8-E08C84C22446}" type="pres">
      <dgm:prSet presAssocID="{4373F379-34B2-4D86-ACB1-A988C406048E}" presName="aSpace" presStyleCnt="0"/>
      <dgm:spPr/>
    </dgm:pt>
    <dgm:pt modelId="{FE8FBBFD-B4F3-4138-959E-BDEA16C12561}" type="pres">
      <dgm:prSet presAssocID="{F9DCE815-08D1-4F71-AF3E-E71772D7E70A}" presName="aNode" presStyleLbl="fgAcc1" presStyleIdx="1" presStyleCnt="4" custLinFactY="3472" custLinFactNeighborX="-6430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C8B2E6-538B-4766-A7B0-A2CA8F384634}" type="pres">
      <dgm:prSet presAssocID="{F9DCE815-08D1-4F71-AF3E-E71772D7E70A}" presName="aSpace" presStyleCnt="0"/>
      <dgm:spPr/>
    </dgm:pt>
    <dgm:pt modelId="{1823C904-0539-42D5-B1F2-7A5A02E563DE}" type="pres">
      <dgm:prSet presAssocID="{531D6790-B8B0-4AFD-9CE8-CEA99CB9A205}" presName="aNode" presStyleLbl="fgAcc1" presStyleIdx="2" presStyleCnt="4" custLinFactY="10145" custLinFactNeighborX="-4548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39A9E3-A47F-43A8-9E53-A0439F745740}" type="pres">
      <dgm:prSet presAssocID="{531D6790-B8B0-4AFD-9CE8-CEA99CB9A205}" presName="aSpace" presStyleCnt="0"/>
      <dgm:spPr/>
    </dgm:pt>
    <dgm:pt modelId="{5B68FCC8-6366-4325-AE0F-B4EEA7436D1B}" type="pres">
      <dgm:prSet presAssocID="{8C7402B0-B0A2-4087-8110-7F63B4B67A8C}" presName="aNode" presStyleLbl="fgAcc1" presStyleIdx="3" presStyleCnt="4" custLinFactY="30851" custLinFactNeighborX="-784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B23DFD-EF8B-4FF7-A2D2-6E79C37A55F2}" type="pres">
      <dgm:prSet presAssocID="{8C7402B0-B0A2-4087-8110-7F63B4B67A8C}" presName="aSpace" presStyleCnt="0"/>
      <dgm:spPr/>
    </dgm:pt>
  </dgm:ptLst>
  <dgm:cxnLst>
    <dgm:cxn modelId="{8F5E36EA-17FB-49C9-A554-7AFFF4BD676F}" srcId="{C2D22D4F-8965-4B95-BB73-CD19452AD16E}" destId="{531D6790-B8B0-4AFD-9CE8-CEA99CB9A205}" srcOrd="2" destOrd="0" parTransId="{DE356ED3-16B3-4334-B8DC-11A01B83F2B8}" sibTransId="{A59D3FC0-33F4-4DBD-A0F4-AA2EB430DBA5}"/>
    <dgm:cxn modelId="{852C4222-D02C-4386-A026-B38E824D2A39}" type="presOf" srcId="{C2D22D4F-8965-4B95-BB73-CD19452AD16E}" destId="{72ACD34B-827C-49B7-AAD9-4F801249671A}" srcOrd="0" destOrd="0" presId="urn:microsoft.com/office/officeart/2005/8/layout/pyramid2"/>
    <dgm:cxn modelId="{6C7C58AC-8FB6-478D-B500-A1CD843B1D39}" type="presOf" srcId="{F9DCE815-08D1-4F71-AF3E-E71772D7E70A}" destId="{FE8FBBFD-B4F3-4138-959E-BDEA16C12561}" srcOrd="0" destOrd="0" presId="urn:microsoft.com/office/officeart/2005/8/layout/pyramid2"/>
    <dgm:cxn modelId="{C4091427-B3FD-493A-BF3F-311FC940AB2D}" srcId="{C2D22D4F-8965-4B95-BB73-CD19452AD16E}" destId="{F9DCE815-08D1-4F71-AF3E-E71772D7E70A}" srcOrd="1" destOrd="0" parTransId="{039AF6FD-5636-4E8D-B56E-414A161B61CF}" sibTransId="{CC4EA8E2-EE83-4F05-AB42-85D41753CFB9}"/>
    <dgm:cxn modelId="{93BE450C-490C-4CA4-9B23-CD5F24F9C216}" type="presOf" srcId="{8C7402B0-B0A2-4087-8110-7F63B4B67A8C}" destId="{5B68FCC8-6366-4325-AE0F-B4EEA7436D1B}" srcOrd="0" destOrd="0" presId="urn:microsoft.com/office/officeart/2005/8/layout/pyramid2"/>
    <dgm:cxn modelId="{B0940B52-5B6D-460B-A253-1E92CB98D040}" srcId="{C2D22D4F-8965-4B95-BB73-CD19452AD16E}" destId="{4373F379-34B2-4D86-ACB1-A988C406048E}" srcOrd="0" destOrd="0" parTransId="{96081731-B048-4481-BDDE-202188B1F15C}" sibTransId="{CD783FA9-6B64-4340-B252-0A401F68ECC2}"/>
    <dgm:cxn modelId="{93FE10D9-7AB5-4058-906B-0805397305DC}" srcId="{C2D22D4F-8965-4B95-BB73-CD19452AD16E}" destId="{8C7402B0-B0A2-4087-8110-7F63B4B67A8C}" srcOrd="3" destOrd="0" parTransId="{BD8CADE1-9AE7-411C-A90E-29EA864E408D}" sibTransId="{315D617A-B5D3-42FD-9064-480FF8BB0B77}"/>
    <dgm:cxn modelId="{B152EF09-BA15-4624-9473-C49D736BC10A}" type="presOf" srcId="{4373F379-34B2-4D86-ACB1-A988C406048E}" destId="{3782465C-8A0B-404E-8B4F-AE0B6A720429}" srcOrd="0" destOrd="0" presId="urn:microsoft.com/office/officeart/2005/8/layout/pyramid2"/>
    <dgm:cxn modelId="{E32A8C49-EA15-408E-B1F1-DCAD995370DA}" type="presOf" srcId="{531D6790-B8B0-4AFD-9CE8-CEA99CB9A205}" destId="{1823C904-0539-42D5-B1F2-7A5A02E563DE}" srcOrd="0" destOrd="0" presId="urn:microsoft.com/office/officeart/2005/8/layout/pyramid2"/>
    <dgm:cxn modelId="{9A91C725-FDA1-4C0E-9331-98A601ACF8E5}" type="presParOf" srcId="{72ACD34B-827C-49B7-AAD9-4F801249671A}" destId="{367E67CE-85BE-4E27-8FCC-8C58C9FDC0B8}" srcOrd="0" destOrd="0" presId="urn:microsoft.com/office/officeart/2005/8/layout/pyramid2"/>
    <dgm:cxn modelId="{7C7215F9-E40E-4C0E-845D-AC2CAC2E4C0C}" type="presParOf" srcId="{72ACD34B-827C-49B7-AAD9-4F801249671A}" destId="{43BCC70C-D534-4805-BE12-448AEBE0FC2A}" srcOrd="1" destOrd="0" presId="urn:microsoft.com/office/officeart/2005/8/layout/pyramid2"/>
    <dgm:cxn modelId="{93C74FAF-44B6-40A1-BEEB-AD266BFB91AC}" type="presParOf" srcId="{43BCC70C-D534-4805-BE12-448AEBE0FC2A}" destId="{3782465C-8A0B-404E-8B4F-AE0B6A720429}" srcOrd="0" destOrd="0" presId="urn:microsoft.com/office/officeart/2005/8/layout/pyramid2"/>
    <dgm:cxn modelId="{3FE6F757-C7BF-49DA-B83F-D9E61F8F1EFE}" type="presParOf" srcId="{43BCC70C-D534-4805-BE12-448AEBE0FC2A}" destId="{B5A3B090-0B7F-4D55-8CF8-E08C84C22446}" srcOrd="1" destOrd="0" presId="urn:microsoft.com/office/officeart/2005/8/layout/pyramid2"/>
    <dgm:cxn modelId="{BEFE515C-9F46-4973-9C79-3ABAEAB337B8}" type="presParOf" srcId="{43BCC70C-D534-4805-BE12-448AEBE0FC2A}" destId="{FE8FBBFD-B4F3-4138-959E-BDEA16C12561}" srcOrd="2" destOrd="0" presId="urn:microsoft.com/office/officeart/2005/8/layout/pyramid2"/>
    <dgm:cxn modelId="{930C192D-FDBD-428B-BF04-BA3DAE424F77}" type="presParOf" srcId="{43BCC70C-D534-4805-BE12-448AEBE0FC2A}" destId="{DFC8B2E6-538B-4766-A7B0-A2CA8F384634}" srcOrd="3" destOrd="0" presId="urn:microsoft.com/office/officeart/2005/8/layout/pyramid2"/>
    <dgm:cxn modelId="{DACB03DE-B30F-45BF-B554-6D4FB523C570}" type="presParOf" srcId="{43BCC70C-D534-4805-BE12-448AEBE0FC2A}" destId="{1823C904-0539-42D5-B1F2-7A5A02E563DE}" srcOrd="4" destOrd="0" presId="urn:microsoft.com/office/officeart/2005/8/layout/pyramid2"/>
    <dgm:cxn modelId="{A82DC91B-DDC2-4963-B79D-87B86B87F0D0}" type="presParOf" srcId="{43BCC70C-D534-4805-BE12-448AEBE0FC2A}" destId="{A539A9E3-A47F-43A8-9E53-A0439F745740}" srcOrd="5" destOrd="0" presId="urn:microsoft.com/office/officeart/2005/8/layout/pyramid2"/>
    <dgm:cxn modelId="{239FBE37-D0C0-4FB5-9018-EDD3A6DC0F69}" type="presParOf" srcId="{43BCC70C-D534-4805-BE12-448AEBE0FC2A}" destId="{5B68FCC8-6366-4325-AE0F-B4EEA7436D1B}" srcOrd="6" destOrd="0" presId="urn:microsoft.com/office/officeart/2005/8/layout/pyramid2"/>
    <dgm:cxn modelId="{6438CB0F-849E-46EE-B67C-725E01A300EB}" type="presParOf" srcId="{43BCC70C-D534-4805-BE12-448AEBE0FC2A}" destId="{9CB23DFD-EF8B-4FF7-A2D2-6E79C37A55F2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4162EE9-FA7A-4C7D-9920-4D5F0B1318EA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B470B9B-D821-4FCF-8311-8049BB5AE565}">
      <dgm:prSet phldrT="[Текст]"/>
      <dgm:spPr/>
      <dgm:t>
        <a:bodyPr/>
        <a:lstStyle/>
        <a:p>
          <a:r>
            <a:rPr lang="ru-RU" u="sng" dirty="0" smtClean="0"/>
            <a:t>Участники конференции </a:t>
          </a:r>
          <a:r>
            <a:rPr lang="ru-RU" dirty="0" smtClean="0"/>
            <a:t>– ученики 6-11 классов.</a:t>
          </a:r>
        </a:p>
        <a:p>
          <a:r>
            <a:rPr lang="ru-RU" dirty="0" smtClean="0"/>
            <a:t>Защита исследовательских работ по направлениям: «Исследование продуктов нефтехимии»; «Исследование экологического состояния окружающей среды»; «Исследование физических/химических процессов и явлений окружающего мира»; </a:t>
          </a:r>
          <a:endParaRPr lang="ru-RU" dirty="0"/>
        </a:p>
      </dgm:t>
    </dgm:pt>
    <dgm:pt modelId="{AD757F54-092E-4784-8C84-CDC34F193BAF}" type="parTrans" cxnId="{6641056E-E43E-4A99-A62B-97DE3BF8038F}">
      <dgm:prSet/>
      <dgm:spPr/>
      <dgm:t>
        <a:bodyPr/>
        <a:lstStyle/>
        <a:p>
          <a:endParaRPr lang="ru-RU"/>
        </a:p>
      </dgm:t>
    </dgm:pt>
    <dgm:pt modelId="{751660CE-89F8-4B9E-AFE1-9355C77B52D8}" type="sibTrans" cxnId="{6641056E-E43E-4A99-A62B-97DE3BF8038F}">
      <dgm:prSet/>
      <dgm:spPr/>
      <dgm:t>
        <a:bodyPr/>
        <a:lstStyle/>
        <a:p>
          <a:endParaRPr lang="ru-RU"/>
        </a:p>
      </dgm:t>
    </dgm:pt>
    <dgm:pt modelId="{F2A39283-8B99-4C6E-B2F2-BC96D3783FB5}">
      <dgm:prSet/>
      <dgm:spPr/>
      <dgm:t>
        <a:bodyPr/>
        <a:lstStyle/>
        <a:p>
          <a:r>
            <a:rPr lang="ru-RU" u="sng" dirty="0" smtClean="0"/>
            <a:t>Целью Конференции </a:t>
          </a:r>
          <a:r>
            <a:rPr lang="ru-RU" u="none" dirty="0" smtClean="0"/>
            <a:t> </a:t>
          </a:r>
          <a:r>
            <a:rPr lang="ru-RU" dirty="0" smtClean="0"/>
            <a:t>является создание условий для проявления творческой активности учащихся школ; формирование заинтересованности к  будущей сфере профессиональной деятельности – в рамках инженерных наук.</a:t>
          </a:r>
          <a:endParaRPr lang="ru-RU" dirty="0"/>
        </a:p>
      </dgm:t>
    </dgm:pt>
    <dgm:pt modelId="{CE4A29BF-9DDE-4060-8DF7-B74158DC3E32}" type="parTrans" cxnId="{259CADEA-9A21-46D6-B5BD-542DF5F04E65}">
      <dgm:prSet/>
      <dgm:spPr/>
      <dgm:t>
        <a:bodyPr/>
        <a:lstStyle/>
        <a:p>
          <a:endParaRPr lang="ru-RU"/>
        </a:p>
      </dgm:t>
    </dgm:pt>
    <dgm:pt modelId="{90B308A2-B527-42FA-A281-0C624C379BD8}" type="sibTrans" cxnId="{259CADEA-9A21-46D6-B5BD-542DF5F04E65}">
      <dgm:prSet/>
      <dgm:spPr/>
      <dgm:t>
        <a:bodyPr/>
        <a:lstStyle/>
        <a:p>
          <a:endParaRPr lang="ru-RU"/>
        </a:p>
      </dgm:t>
    </dgm:pt>
    <dgm:pt modelId="{5B23ADD7-6220-4475-A064-A49E2A4DE103}">
      <dgm:prSet/>
      <dgm:spPr/>
      <dgm:t>
        <a:bodyPr/>
        <a:lstStyle/>
        <a:p>
          <a:r>
            <a:rPr lang="ru-RU" dirty="0" smtClean="0"/>
            <a:t>В 2017 году в Х</a:t>
          </a:r>
          <a:r>
            <a:rPr lang="en-US" dirty="0" smtClean="0"/>
            <a:t>IV </a:t>
          </a:r>
          <a:r>
            <a:rPr lang="ru-RU" dirty="0" smtClean="0"/>
            <a:t>Конференции прияли участие 6</a:t>
          </a:r>
          <a:r>
            <a:rPr lang="en-US" dirty="0" smtClean="0"/>
            <a:t>8</a:t>
          </a:r>
          <a:r>
            <a:rPr lang="ru-RU" dirty="0" smtClean="0"/>
            <a:t> учеников из 14 школ г. Омска. Выявлены победители в </a:t>
          </a:r>
          <a:r>
            <a:rPr lang="en-US" dirty="0" smtClean="0"/>
            <a:t>6</a:t>
          </a:r>
          <a:r>
            <a:rPr lang="ru-RU" dirty="0" smtClean="0"/>
            <a:t> секциях:</a:t>
          </a:r>
          <a:r>
            <a:rPr lang="en-US" dirty="0" smtClean="0"/>
            <a:t> 18 </a:t>
          </a:r>
          <a:r>
            <a:rPr lang="ru-RU" dirty="0" smtClean="0"/>
            <a:t>школьников награждены дипломами и ценными подарками.</a:t>
          </a:r>
          <a:endParaRPr lang="ru-RU" dirty="0"/>
        </a:p>
      </dgm:t>
    </dgm:pt>
    <dgm:pt modelId="{42906E44-D862-48EE-AA69-B3F7702939E3}" type="parTrans" cxnId="{406DF6BE-6FF5-4B28-A8CE-1EF0894A71CD}">
      <dgm:prSet/>
      <dgm:spPr/>
      <dgm:t>
        <a:bodyPr/>
        <a:lstStyle/>
        <a:p>
          <a:endParaRPr lang="ru-RU"/>
        </a:p>
      </dgm:t>
    </dgm:pt>
    <dgm:pt modelId="{12520246-7A00-44BB-A6B9-CD3A7287105C}" type="sibTrans" cxnId="{406DF6BE-6FF5-4B28-A8CE-1EF0894A71CD}">
      <dgm:prSet/>
      <dgm:spPr/>
      <dgm:t>
        <a:bodyPr/>
        <a:lstStyle/>
        <a:p>
          <a:endParaRPr lang="ru-RU"/>
        </a:p>
      </dgm:t>
    </dgm:pt>
    <dgm:pt modelId="{0C06C27D-3C52-4AA2-B6B1-09B9C8F54B17}" type="pres">
      <dgm:prSet presAssocID="{24162EE9-FA7A-4C7D-9920-4D5F0B1318EA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62656DE3-6270-4219-A70D-759F0F0DEAB4}" type="pres">
      <dgm:prSet presAssocID="{24162EE9-FA7A-4C7D-9920-4D5F0B1318EA}" presName="Name1" presStyleCnt="0"/>
      <dgm:spPr/>
    </dgm:pt>
    <dgm:pt modelId="{AED9927B-1803-42FD-8FE0-6E849D42000D}" type="pres">
      <dgm:prSet presAssocID="{24162EE9-FA7A-4C7D-9920-4D5F0B1318EA}" presName="cycle" presStyleCnt="0"/>
      <dgm:spPr/>
    </dgm:pt>
    <dgm:pt modelId="{8E93F18E-15C4-47E5-B6FD-12BF17F457C2}" type="pres">
      <dgm:prSet presAssocID="{24162EE9-FA7A-4C7D-9920-4D5F0B1318EA}" presName="srcNode" presStyleLbl="node1" presStyleIdx="0" presStyleCnt="3"/>
      <dgm:spPr/>
    </dgm:pt>
    <dgm:pt modelId="{EC4D7AF5-26E4-4364-B6E1-02E55E5C5A92}" type="pres">
      <dgm:prSet presAssocID="{24162EE9-FA7A-4C7D-9920-4D5F0B1318EA}" presName="conn" presStyleLbl="parChTrans1D2" presStyleIdx="0" presStyleCnt="1"/>
      <dgm:spPr/>
      <dgm:t>
        <a:bodyPr/>
        <a:lstStyle/>
        <a:p>
          <a:endParaRPr lang="ru-RU"/>
        </a:p>
      </dgm:t>
    </dgm:pt>
    <dgm:pt modelId="{E5198DAF-FF22-4C36-8539-526EA7830C1A}" type="pres">
      <dgm:prSet presAssocID="{24162EE9-FA7A-4C7D-9920-4D5F0B1318EA}" presName="extraNode" presStyleLbl="node1" presStyleIdx="0" presStyleCnt="3"/>
      <dgm:spPr/>
    </dgm:pt>
    <dgm:pt modelId="{F9BFBE96-10A8-4618-B0EC-722AE3EECF7F}" type="pres">
      <dgm:prSet presAssocID="{24162EE9-FA7A-4C7D-9920-4D5F0B1318EA}" presName="dstNode" presStyleLbl="node1" presStyleIdx="0" presStyleCnt="3"/>
      <dgm:spPr/>
    </dgm:pt>
    <dgm:pt modelId="{AAD94A7B-AE4F-4CBD-8235-3D6FEDA4F3EF}" type="pres">
      <dgm:prSet presAssocID="{F2A39283-8B99-4C6E-B2F2-BC96D3783FB5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4B5509-D609-4C37-88DD-674E0856E22C}" type="pres">
      <dgm:prSet presAssocID="{F2A39283-8B99-4C6E-B2F2-BC96D3783FB5}" presName="accent_1" presStyleCnt="0"/>
      <dgm:spPr/>
    </dgm:pt>
    <dgm:pt modelId="{0320CBAD-B13A-4117-A44C-25A8EC1B7042}" type="pres">
      <dgm:prSet presAssocID="{F2A39283-8B99-4C6E-B2F2-BC96D3783FB5}" presName="accentRepeatNode" presStyleLbl="solidFgAcc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199CD2A6-1455-4FAA-847B-037CA38CC8E8}" type="pres">
      <dgm:prSet presAssocID="{EB470B9B-D821-4FCF-8311-8049BB5AE565}" presName="text_2" presStyleLbl="node1" presStyleIdx="1" presStyleCnt="3" custLinFactNeighborX="88" custLinFactNeighborY="21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882F59-F796-42C1-A4BB-16A60C4168BD}" type="pres">
      <dgm:prSet presAssocID="{EB470B9B-D821-4FCF-8311-8049BB5AE565}" presName="accent_2" presStyleCnt="0"/>
      <dgm:spPr/>
    </dgm:pt>
    <dgm:pt modelId="{36AD3D1B-BF84-489B-A494-05D45428CEDD}" type="pres">
      <dgm:prSet presAssocID="{EB470B9B-D821-4FCF-8311-8049BB5AE565}" presName="accentRepeatNode" presStyleLbl="solidFgAcc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11866366-74AA-4796-9790-9DBEABDB515A}" type="pres">
      <dgm:prSet presAssocID="{5B23ADD7-6220-4475-A064-A49E2A4DE103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11E8EA-B5F4-4574-A236-1976FF5FFF23}" type="pres">
      <dgm:prSet presAssocID="{5B23ADD7-6220-4475-A064-A49E2A4DE103}" presName="accent_3" presStyleCnt="0"/>
      <dgm:spPr/>
    </dgm:pt>
    <dgm:pt modelId="{40A47732-D102-4840-8C33-DB1870A36BD8}" type="pres">
      <dgm:prSet presAssocID="{5B23ADD7-6220-4475-A064-A49E2A4DE103}" presName="accentRepeatNode" presStyleLbl="solidFgAcc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259CADEA-9A21-46D6-B5BD-542DF5F04E65}" srcId="{24162EE9-FA7A-4C7D-9920-4D5F0B1318EA}" destId="{F2A39283-8B99-4C6E-B2F2-BC96D3783FB5}" srcOrd="0" destOrd="0" parTransId="{CE4A29BF-9DDE-4060-8DF7-B74158DC3E32}" sibTransId="{90B308A2-B527-42FA-A281-0C624C379BD8}"/>
    <dgm:cxn modelId="{675AC605-69AB-419F-A45E-BE88CDA3BEB8}" type="presOf" srcId="{EB470B9B-D821-4FCF-8311-8049BB5AE565}" destId="{199CD2A6-1455-4FAA-847B-037CA38CC8E8}" srcOrd="0" destOrd="0" presId="urn:microsoft.com/office/officeart/2008/layout/VerticalCurvedList"/>
    <dgm:cxn modelId="{11C03B8B-B097-4074-B24A-4FBEA3D7A7AB}" type="presOf" srcId="{90B308A2-B527-42FA-A281-0C624C379BD8}" destId="{EC4D7AF5-26E4-4364-B6E1-02E55E5C5A92}" srcOrd="0" destOrd="0" presId="urn:microsoft.com/office/officeart/2008/layout/VerticalCurvedList"/>
    <dgm:cxn modelId="{406DF6BE-6FF5-4B28-A8CE-1EF0894A71CD}" srcId="{24162EE9-FA7A-4C7D-9920-4D5F0B1318EA}" destId="{5B23ADD7-6220-4475-A064-A49E2A4DE103}" srcOrd="2" destOrd="0" parTransId="{42906E44-D862-48EE-AA69-B3F7702939E3}" sibTransId="{12520246-7A00-44BB-A6B9-CD3A7287105C}"/>
    <dgm:cxn modelId="{6641056E-E43E-4A99-A62B-97DE3BF8038F}" srcId="{24162EE9-FA7A-4C7D-9920-4D5F0B1318EA}" destId="{EB470B9B-D821-4FCF-8311-8049BB5AE565}" srcOrd="1" destOrd="0" parTransId="{AD757F54-092E-4784-8C84-CDC34F193BAF}" sibTransId="{751660CE-89F8-4B9E-AFE1-9355C77B52D8}"/>
    <dgm:cxn modelId="{E15BC586-132A-4088-BC85-72A324BA088D}" type="presOf" srcId="{5B23ADD7-6220-4475-A064-A49E2A4DE103}" destId="{11866366-74AA-4796-9790-9DBEABDB515A}" srcOrd="0" destOrd="0" presId="urn:microsoft.com/office/officeart/2008/layout/VerticalCurvedList"/>
    <dgm:cxn modelId="{9552FB41-987E-4F58-865E-12112EFA0D74}" type="presOf" srcId="{24162EE9-FA7A-4C7D-9920-4D5F0B1318EA}" destId="{0C06C27D-3C52-4AA2-B6B1-09B9C8F54B17}" srcOrd="0" destOrd="0" presId="urn:microsoft.com/office/officeart/2008/layout/VerticalCurvedList"/>
    <dgm:cxn modelId="{5ED16F33-271C-43D4-BB9F-CDA2A47E506B}" type="presOf" srcId="{F2A39283-8B99-4C6E-B2F2-BC96D3783FB5}" destId="{AAD94A7B-AE4F-4CBD-8235-3D6FEDA4F3EF}" srcOrd="0" destOrd="0" presId="urn:microsoft.com/office/officeart/2008/layout/VerticalCurvedList"/>
    <dgm:cxn modelId="{1A573837-A1B7-47AE-959B-2DBF4E56EA65}" type="presParOf" srcId="{0C06C27D-3C52-4AA2-B6B1-09B9C8F54B17}" destId="{62656DE3-6270-4219-A70D-759F0F0DEAB4}" srcOrd="0" destOrd="0" presId="urn:microsoft.com/office/officeart/2008/layout/VerticalCurvedList"/>
    <dgm:cxn modelId="{46DFEED3-9D3C-418F-AAEE-33565BA333E5}" type="presParOf" srcId="{62656DE3-6270-4219-A70D-759F0F0DEAB4}" destId="{AED9927B-1803-42FD-8FE0-6E849D42000D}" srcOrd="0" destOrd="0" presId="urn:microsoft.com/office/officeart/2008/layout/VerticalCurvedList"/>
    <dgm:cxn modelId="{DAE26DB0-F508-45E0-99A0-53CC862A746E}" type="presParOf" srcId="{AED9927B-1803-42FD-8FE0-6E849D42000D}" destId="{8E93F18E-15C4-47E5-B6FD-12BF17F457C2}" srcOrd="0" destOrd="0" presId="urn:microsoft.com/office/officeart/2008/layout/VerticalCurvedList"/>
    <dgm:cxn modelId="{7EFF8038-EE06-48FA-BCC1-80141E422DA3}" type="presParOf" srcId="{AED9927B-1803-42FD-8FE0-6E849D42000D}" destId="{EC4D7AF5-26E4-4364-B6E1-02E55E5C5A92}" srcOrd="1" destOrd="0" presId="urn:microsoft.com/office/officeart/2008/layout/VerticalCurvedList"/>
    <dgm:cxn modelId="{2533433E-4888-4A53-AF23-82718F99A4EC}" type="presParOf" srcId="{AED9927B-1803-42FD-8FE0-6E849D42000D}" destId="{E5198DAF-FF22-4C36-8539-526EA7830C1A}" srcOrd="2" destOrd="0" presId="urn:microsoft.com/office/officeart/2008/layout/VerticalCurvedList"/>
    <dgm:cxn modelId="{A1DCA7C5-33D4-4F40-8BF6-450A81A44EB7}" type="presParOf" srcId="{AED9927B-1803-42FD-8FE0-6E849D42000D}" destId="{F9BFBE96-10A8-4618-B0EC-722AE3EECF7F}" srcOrd="3" destOrd="0" presId="urn:microsoft.com/office/officeart/2008/layout/VerticalCurvedList"/>
    <dgm:cxn modelId="{327E2CC8-D9C9-45A0-872E-D6EA1233DCA9}" type="presParOf" srcId="{62656DE3-6270-4219-A70D-759F0F0DEAB4}" destId="{AAD94A7B-AE4F-4CBD-8235-3D6FEDA4F3EF}" srcOrd="1" destOrd="0" presId="urn:microsoft.com/office/officeart/2008/layout/VerticalCurvedList"/>
    <dgm:cxn modelId="{FDADD9B2-1049-4CD4-971E-F83250C98B67}" type="presParOf" srcId="{62656DE3-6270-4219-A70D-759F0F0DEAB4}" destId="{E54B5509-D609-4C37-88DD-674E0856E22C}" srcOrd="2" destOrd="0" presId="urn:microsoft.com/office/officeart/2008/layout/VerticalCurvedList"/>
    <dgm:cxn modelId="{9E1EC9AF-FCCD-4C7A-935A-8AF5CFEE89B3}" type="presParOf" srcId="{E54B5509-D609-4C37-88DD-674E0856E22C}" destId="{0320CBAD-B13A-4117-A44C-25A8EC1B7042}" srcOrd="0" destOrd="0" presId="urn:microsoft.com/office/officeart/2008/layout/VerticalCurvedList"/>
    <dgm:cxn modelId="{E3F3E1A6-AF29-4CF0-B9D2-E32208F1A779}" type="presParOf" srcId="{62656DE3-6270-4219-A70D-759F0F0DEAB4}" destId="{199CD2A6-1455-4FAA-847B-037CA38CC8E8}" srcOrd="3" destOrd="0" presId="urn:microsoft.com/office/officeart/2008/layout/VerticalCurvedList"/>
    <dgm:cxn modelId="{1D0F1056-04D6-482E-AD92-3C43E493EE44}" type="presParOf" srcId="{62656DE3-6270-4219-A70D-759F0F0DEAB4}" destId="{52882F59-F796-42C1-A4BB-16A60C4168BD}" srcOrd="4" destOrd="0" presId="urn:microsoft.com/office/officeart/2008/layout/VerticalCurvedList"/>
    <dgm:cxn modelId="{BC50DB3F-61D2-4A21-9B0F-99D76F311DF4}" type="presParOf" srcId="{52882F59-F796-42C1-A4BB-16A60C4168BD}" destId="{36AD3D1B-BF84-489B-A494-05D45428CEDD}" srcOrd="0" destOrd="0" presId="urn:microsoft.com/office/officeart/2008/layout/VerticalCurvedList"/>
    <dgm:cxn modelId="{DE6C635A-3E68-4FA9-AEB9-7BAFEB20D3CA}" type="presParOf" srcId="{62656DE3-6270-4219-A70D-759F0F0DEAB4}" destId="{11866366-74AA-4796-9790-9DBEABDB515A}" srcOrd="5" destOrd="0" presId="urn:microsoft.com/office/officeart/2008/layout/VerticalCurvedList"/>
    <dgm:cxn modelId="{EA2DE365-4BA2-42ED-8787-169BE7F41FC4}" type="presParOf" srcId="{62656DE3-6270-4219-A70D-759F0F0DEAB4}" destId="{8F11E8EA-B5F4-4574-A236-1976FF5FFF23}" srcOrd="6" destOrd="0" presId="urn:microsoft.com/office/officeart/2008/layout/VerticalCurvedList"/>
    <dgm:cxn modelId="{702BBF42-658B-4DB3-9A4E-3C50FAB90ABC}" type="presParOf" srcId="{8F11E8EA-B5F4-4574-A236-1976FF5FFF23}" destId="{40A47732-D102-4840-8C33-DB1870A36BD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19E69DF-31CC-41AD-8D95-614097577FEE}" type="doc">
      <dgm:prSet loTypeId="urn:microsoft.com/office/officeart/2008/layout/AlternatingPictureBlock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9BAB33B-B14F-4512-87EF-5CDBE12C0F0D}">
      <dgm:prSet phldrT="[Текст]" custT="1"/>
      <dgm:spPr>
        <a:solidFill>
          <a:srgbClr val="0070C0"/>
        </a:solidFill>
      </dgm:spPr>
      <dgm:t>
        <a:bodyPr/>
        <a:lstStyle/>
        <a:p>
          <a:pPr algn="l"/>
          <a:r>
            <a:rPr lang="ru-RU" sz="1400" b="1" u="sng" dirty="0" smtClean="0"/>
            <a:t>ЗАНЯТИЯ ДЛЯ 11 КЛАССА:</a:t>
          </a:r>
        </a:p>
        <a:p>
          <a:pPr algn="l"/>
          <a:r>
            <a:rPr lang="ru-RU" sz="1400" dirty="0" smtClean="0"/>
            <a:t>- МАТЕМАТИКА (теория + решение задач согласно программе обучения)</a:t>
          </a:r>
        </a:p>
        <a:p>
          <a:pPr algn="l"/>
          <a:r>
            <a:rPr lang="ru-RU" sz="1400" dirty="0" smtClean="0"/>
            <a:t>- ФИЗИКА (теория + решение задач согласно программе обучения)</a:t>
          </a:r>
        </a:p>
        <a:p>
          <a:pPr algn="l"/>
          <a:r>
            <a:rPr lang="ru-RU" sz="1400" dirty="0" smtClean="0"/>
            <a:t>- проведение лабораторных практикумов на базе ОмГТУ</a:t>
          </a:r>
        </a:p>
      </dgm:t>
    </dgm:pt>
    <dgm:pt modelId="{DF63727F-6268-4117-93C9-DD77DD49904F}" type="parTrans" cxnId="{881C7AE4-6993-4DEB-A2BB-404FD7842457}">
      <dgm:prSet/>
      <dgm:spPr/>
      <dgm:t>
        <a:bodyPr/>
        <a:lstStyle/>
        <a:p>
          <a:endParaRPr lang="ru-RU"/>
        </a:p>
      </dgm:t>
    </dgm:pt>
    <dgm:pt modelId="{800440F1-3F78-4FD6-86DC-3593BEDF8726}" type="sibTrans" cxnId="{881C7AE4-6993-4DEB-A2BB-404FD7842457}">
      <dgm:prSet/>
      <dgm:spPr/>
      <dgm:t>
        <a:bodyPr/>
        <a:lstStyle/>
        <a:p>
          <a:endParaRPr lang="ru-RU"/>
        </a:p>
      </dgm:t>
    </dgm:pt>
    <dgm:pt modelId="{52311BDE-6D1C-48C6-9F7F-B1A9B9081935}">
      <dgm:prSet phldrT="[Текст]" custT="1"/>
      <dgm:spPr>
        <a:solidFill>
          <a:srgbClr val="02B7D0"/>
        </a:solidFill>
      </dgm:spPr>
      <dgm:t>
        <a:bodyPr/>
        <a:lstStyle/>
        <a:p>
          <a:pPr algn="l"/>
          <a:r>
            <a:rPr lang="ru-RU" sz="1400" b="1" u="sng" dirty="0" smtClean="0"/>
            <a:t>ЗАНЯТИЯ ДЛЯ 9 и 10 КЛАССА:</a:t>
          </a:r>
        </a:p>
        <a:p>
          <a:pPr algn="l"/>
          <a:r>
            <a:rPr lang="ru-RU" sz="1400" b="0" u="none" dirty="0" smtClean="0"/>
            <a:t>- ФИЗИКА (теория + решение задач согласно программе обучения)</a:t>
          </a:r>
        </a:p>
        <a:p>
          <a:pPr algn="l"/>
          <a:r>
            <a:rPr lang="ru-RU" sz="1400" b="0" u="none" dirty="0" smtClean="0"/>
            <a:t>- ХИМИЯ (теория + решение задач согласно программе обучения)</a:t>
          </a:r>
        </a:p>
        <a:p>
          <a:pPr algn="l"/>
          <a:r>
            <a:rPr lang="ru-RU" sz="1400" b="0" u="none" dirty="0" smtClean="0"/>
            <a:t>- проведение лабораторных практикумов по физике и химии на базе ОмГТУ</a:t>
          </a:r>
        </a:p>
        <a:p>
          <a:pPr algn="l"/>
          <a:endParaRPr lang="ru-RU" sz="1400" b="0" u="none" dirty="0" smtClean="0"/>
        </a:p>
        <a:p>
          <a:pPr algn="l"/>
          <a:endParaRPr lang="ru-RU" sz="1100" b="1" u="sng" dirty="0" smtClean="0"/>
        </a:p>
      </dgm:t>
    </dgm:pt>
    <dgm:pt modelId="{BE0857F1-B67D-4418-8DBC-99B5DE4CBDAF}" type="sibTrans" cxnId="{82704B66-D4F9-4522-92BC-E13ADE82AA77}">
      <dgm:prSet/>
      <dgm:spPr/>
      <dgm:t>
        <a:bodyPr/>
        <a:lstStyle/>
        <a:p>
          <a:endParaRPr lang="ru-RU"/>
        </a:p>
      </dgm:t>
    </dgm:pt>
    <dgm:pt modelId="{0C5E8582-3BFB-41F3-BF22-988B14D95EF2}" type="parTrans" cxnId="{82704B66-D4F9-4522-92BC-E13ADE82AA77}">
      <dgm:prSet/>
      <dgm:spPr/>
      <dgm:t>
        <a:bodyPr/>
        <a:lstStyle/>
        <a:p>
          <a:endParaRPr lang="ru-RU"/>
        </a:p>
      </dgm:t>
    </dgm:pt>
    <dgm:pt modelId="{99352B70-9B85-46C6-9E80-974D4FC02015}" type="pres">
      <dgm:prSet presAssocID="{E19E69DF-31CC-41AD-8D95-614097577FEE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552588E-52BE-4BFB-A74D-C10C7DC9EB1D}" type="pres">
      <dgm:prSet presAssocID="{52311BDE-6D1C-48C6-9F7F-B1A9B9081935}" presName="comp" presStyleCnt="0"/>
      <dgm:spPr/>
    </dgm:pt>
    <dgm:pt modelId="{FD1533EE-0F8D-4FA8-86F0-CCDBA591A6F0}" type="pres">
      <dgm:prSet presAssocID="{52311BDE-6D1C-48C6-9F7F-B1A9B9081935}" presName="rect2" presStyleLbl="node1" presStyleIdx="0" presStyleCnt="2" custScaleX="186978" custScaleY="162286" custLinFactNeighborX="30320" custLinFactNeighborY="50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716EFF-B540-4F19-9F58-7B862703C708}" type="pres">
      <dgm:prSet presAssocID="{52311BDE-6D1C-48C6-9F7F-B1A9B9081935}" presName="rect1" presStyleLbl="lnNode1" presStyleIdx="0" presStyleCnt="2" custScaleX="197855" custScaleY="129883" custLinFactNeighborX="-81956" custLinFactNeighborY="820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DB366BF3-34C9-4ABA-B0D2-C05BDE750823}" type="pres">
      <dgm:prSet presAssocID="{BE0857F1-B67D-4418-8DBC-99B5DE4CBDAF}" presName="sibTrans" presStyleCnt="0"/>
      <dgm:spPr/>
    </dgm:pt>
    <dgm:pt modelId="{04DC7C58-BBC3-4ABB-BBB0-2E3C986C16E3}" type="pres">
      <dgm:prSet presAssocID="{F9BAB33B-B14F-4512-87EF-5CDBE12C0F0D}" presName="comp" presStyleCnt="0"/>
      <dgm:spPr/>
    </dgm:pt>
    <dgm:pt modelId="{FB3DB6C5-17C3-49A4-910F-798E29923372}" type="pres">
      <dgm:prSet presAssocID="{F9BAB33B-B14F-4512-87EF-5CDBE12C0F0D}" presName="rect2" presStyleLbl="node1" presStyleIdx="1" presStyleCnt="2" custScaleX="181260" custScaleY="162957" custLinFactNeighborX="-34222" custLinFactNeighborY="-60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24E1AE-B86C-4C02-8E8F-59330254A290}" type="pres">
      <dgm:prSet presAssocID="{F9BAB33B-B14F-4512-87EF-5CDBE12C0F0D}" presName="rect1" presStyleLbl="lnNode1" presStyleIdx="1" presStyleCnt="2" custScaleX="221839" custScaleY="144569" custLinFactNeighborX="68011" custLinFactNeighborY="-13238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7A752E5D-834F-4F98-BDAF-11F7574A48F0}" type="presOf" srcId="{52311BDE-6D1C-48C6-9F7F-B1A9B9081935}" destId="{FD1533EE-0F8D-4FA8-86F0-CCDBA591A6F0}" srcOrd="0" destOrd="0" presId="urn:microsoft.com/office/officeart/2008/layout/AlternatingPictureBlocks"/>
    <dgm:cxn modelId="{4C1B4035-F92B-4523-AD5A-5F8B2BC0435D}" type="presOf" srcId="{F9BAB33B-B14F-4512-87EF-5CDBE12C0F0D}" destId="{FB3DB6C5-17C3-49A4-910F-798E29923372}" srcOrd="0" destOrd="0" presId="urn:microsoft.com/office/officeart/2008/layout/AlternatingPictureBlocks"/>
    <dgm:cxn modelId="{38B31B7C-6DDD-404A-910D-AA555BD433AF}" type="presOf" srcId="{E19E69DF-31CC-41AD-8D95-614097577FEE}" destId="{99352B70-9B85-46C6-9E80-974D4FC02015}" srcOrd="0" destOrd="0" presId="urn:microsoft.com/office/officeart/2008/layout/AlternatingPictureBlocks"/>
    <dgm:cxn modelId="{881C7AE4-6993-4DEB-A2BB-404FD7842457}" srcId="{E19E69DF-31CC-41AD-8D95-614097577FEE}" destId="{F9BAB33B-B14F-4512-87EF-5CDBE12C0F0D}" srcOrd="1" destOrd="0" parTransId="{DF63727F-6268-4117-93C9-DD77DD49904F}" sibTransId="{800440F1-3F78-4FD6-86DC-3593BEDF8726}"/>
    <dgm:cxn modelId="{82704B66-D4F9-4522-92BC-E13ADE82AA77}" srcId="{E19E69DF-31CC-41AD-8D95-614097577FEE}" destId="{52311BDE-6D1C-48C6-9F7F-B1A9B9081935}" srcOrd="0" destOrd="0" parTransId="{0C5E8582-3BFB-41F3-BF22-988B14D95EF2}" sibTransId="{BE0857F1-B67D-4418-8DBC-99B5DE4CBDAF}"/>
    <dgm:cxn modelId="{4056ED76-F2F2-46C6-AA34-BB75A6807D1F}" type="presParOf" srcId="{99352B70-9B85-46C6-9E80-974D4FC02015}" destId="{6552588E-52BE-4BFB-A74D-C10C7DC9EB1D}" srcOrd="0" destOrd="0" presId="urn:microsoft.com/office/officeart/2008/layout/AlternatingPictureBlocks"/>
    <dgm:cxn modelId="{7A0E69EF-E5C8-40FD-BB69-00CBE39E8CFD}" type="presParOf" srcId="{6552588E-52BE-4BFB-A74D-C10C7DC9EB1D}" destId="{FD1533EE-0F8D-4FA8-86F0-CCDBA591A6F0}" srcOrd="0" destOrd="0" presId="urn:microsoft.com/office/officeart/2008/layout/AlternatingPictureBlocks"/>
    <dgm:cxn modelId="{E2F2AF64-4EFD-46BE-9622-057A76CFCE39}" type="presParOf" srcId="{6552588E-52BE-4BFB-A74D-C10C7DC9EB1D}" destId="{FA716EFF-B540-4F19-9F58-7B862703C708}" srcOrd="1" destOrd="0" presId="urn:microsoft.com/office/officeart/2008/layout/AlternatingPictureBlocks"/>
    <dgm:cxn modelId="{77AC87B4-3D94-47B9-BA1A-7FB9080CAC7E}" type="presParOf" srcId="{99352B70-9B85-46C6-9E80-974D4FC02015}" destId="{DB366BF3-34C9-4ABA-B0D2-C05BDE750823}" srcOrd="1" destOrd="0" presId="urn:microsoft.com/office/officeart/2008/layout/AlternatingPictureBlocks"/>
    <dgm:cxn modelId="{E27F00C7-E95D-4220-AEEF-7E764BBE10D5}" type="presParOf" srcId="{99352B70-9B85-46C6-9E80-974D4FC02015}" destId="{04DC7C58-BBC3-4ABB-BBB0-2E3C986C16E3}" srcOrd="2" destOrd="0" presId="urn:microsoft.com/office/officeart/2008/layout/AlternatingPictureBlocks"/>
    <dgm:cxn modelId="{3CA16525-D4D4-4EA8-8C97-F23E551FC5C6}" type="presParOf" srcId="{04DC7C58-BBC3-4ABB-BBB0-2E3C986C16E3}" destId="{FB3DB6C5-17C3-49A4-910F-798E29923372}" srcOrd="0" destOrd="0" presId="urn:microsoft.com/office/officeart/2008/layout/AlternatingPictureBlocks"/>
    <dgm:cxn modelId="{7DCF5C1D-0365-4E14-8092-E67D57EF30A1}" type="presParOf" srcId="{04DC7C58-BBC3-4ABB-BBB0-2E3C986C16E3}" destId="{7124E1AE-B86C-4C02-8E8F-59330254A290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E67CE-85BE-4E27-8FCC-8C58C9FDC0B8}">
      <dsp:nvSpPr>
        <dsp:cNvPr id="0" name=""/>
        <dsp:cNvSpPr/>
      </dsp:nvSpPr>
      <dsp:spPr>
        <a:xfrm>
          <a:off x="170955" y="0"/>
          <a:ext cx="2942934" cy="4165419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82465C-8A0B-404E-8B4F-AE0B6A720429}">
      <dsp:nvSpPr>
        <dsp:cNvPr id="0" name=""/>
        <dsp:cNvSpPr/>
      </dsp:nvSpPr>
      <dsp:spPr>
        <a:xfrm>
          <a:off x="1312466" y="432047"/>
          <a:ext cx="1912907" cy="74033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Эффективность</a:t>
          </a:r>
          <a:endParaRPr lang="ru-RU" sz="1700" kern="1200" dirty="0"/>
        </a:p>
      </dsp:txBody>
      <dsp:txXfrm>
        <a:off x="1348606" y="468187"/>
        <a:ext cx="1840627" cy="668058"/>
      </dsp:txXfrm>
    </dsp:sp>
    <dsp:sp modelId="{FE8FBBFD-B4F3-4138-959E-BDEA16C12561}">
      <dsp:nvSpPr>
        <dsp:cNvPr id="0" name=""/>
        <dsp:cNvSpPr/>
      </dsp:nvSpPr>
      <dsp:spPr>
        <a:xfrm>
          <a:off x="1348467" y="1368075"/>
          <a:ext cx="1912907" cy="74033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Технология</a:t>
          </a:r>
          <a:endParaRPr lang="ru-RU" sz="1700" kern="1200" dirty="0"/>
        </a:p>
      </dsp:txBody>
      <dsp:txXfrm>
        <a:off x="1384607" y="1404215"/>
        <a:ext cx="1840627" cy="668058"/>
      </dsp:txXfrm>
    </dsp:sp>
    <dsp:sp modelId="{1823C904-0539-42D5-B1F2-7A5A02E563DE}">
      <dsp:nvSpPr>
        <dsp:cNvPr id="0" name=""/>
        <dsp:cNvSpPr/>
      </dsp:nvSpPr>
      <dsp:spPr>
        <a:xfrm>
          <a:off x="1384468" y="2250359"/>
          <a:ext cx="1912907" cy="74033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Интеллект</a:t>
          </a:r>
          <a:endParaRPr lang="ru-RU" sz="1700" kern="1200" dirty="0"/>
        </a:p>
      </dsp:txBody>
      <dsp:txXfrm>
        <a:off x="1420608" y="2286499"/>
        <a:ext cx="1840627" cy="668058"/>
      </dsp:txXfrm>
    </dsp:sp>
    <dsp:sp modelId="{5B68FCC8-6366-4325-AE0F-B4EEA7436D1B}">
      <dsp:nvSpPr>
        <dsp:cNvPr id="0" name=""/>
        <dsp:cNvSpPr/>
      </dsp:nvSpPr>
      <dsp:spPr>
        <a:xfrm>
          <a:off x="1456470" y="3236533"/>
          <a:ext cx="1912907" cy="74033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Персонал</a:t>
          </a:r>
          <a:endParaRPr lang="ru-RU" sz="1700" kern="1200" dirty="0"/>
        </a:p>
      </dsp:txBody>
      <dsp:txXfrm>
        <a:off x="1492610" y="3272673"/>
        <a:ext cx="1840627" cy="6680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4D7AF5-26E4-4364-B6E1-02E55E5C5A92}">
      <dsp:nvSpPr>
        <dsp:cNvPr id="0" name=""/>
        <dsp:cNvSpPr/>
      </dsp:nvSpPr>
      <dsp:spPr>
        <a:xfrm>
          <a:off x="-5739104" y="-878613"/>
          <a:ext cx="6834052" cy="6834052"/>
        </a:xfrm>
        <a:prstGeom prst="blockArc">
          <a:avLst>
            <a:gd name="adj1" fmla="val 18900000"/>
            <a:gd name="adj2" fmla="val 2700000"/>
            <a:gd name="adj3" fmla="val 316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D94A7B-AE4F-4CBD-8235-3D6FEDA4F3EF}">
      <dsp:nvSpPr>
        <dsp:cNvPr id="0" name=""/>
        <dsp:cNvSpPr/>
      </dsp:nvSpPr>
      <dsp:spPr>
        <a:xfrm>
          <a:off x="704663" y="507682"/>
          <a:ext cx="7794601" cy="10153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5946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u="sng" kern="1200" dirty="0" smtClean="0"/>
            <a:t>Целью Конференции </a:t>
          </a:r>
          <a:r>
            <a:rPr lang="ru-RU" sz="1300" u="none" kern="1200" dirty="0" smtClean="0"/>
            <a:t> </a:t>
          </a:r>
          <a:r>
            <a:rPr lang="ru-RU" sz="1300" kern="1200" dirty="0" smtClean="0"/>
            <a:t>является создание условий для проявления творческой активности учащихся школ; формирование заинтересованности к  будущей сфере профессиональной деятельности – в рамках инженерных наук.</a:t>
          </a:r>
          <a:endParaRPr lang="ru-RU" sz="1300" kern="1200" dirty="0"/>
        </a:p>
      </dsp:txBody>
      <dsp:txXfrm>
        <a:off x="704663" y="507682"/>
        <a:ext cx="7794601" cy="1015365"/>
      </dsp:txXfrm>
    </dsp:sp>
    <dsp:sp modelId="{0320CBAD-B13A-4117-A44C-25A8EC1B7042}">
      <dsp:nvSpPr>
        <dsp:cNvPr id="0" name=""/>
        <dsp:cNvSpPr/>
      </dsp:nvSpPr>
      <dsp:spPr>
        <a:xfrm>
          <a:off x="70060" y="380761"/>
          <a:ext cx="1269206" cy="126920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9CD2A6-1455-4FAA-847B-037CA38CC8E8}">
      <dsp:nvSpPr>
        <dsp:cNvPr id="0" name=""/>
        <dsp:cNvSpPr/>
      </dsp:nvSpPr>
      <dsp:spPr>
        <a:xfrm>
          <a:off x="1080282" y="2052570"/>
          <a:ext cx="7425516" cy="10153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5946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u="sng" kern="1200" dirty="0" smtClean="0"/>
            <a:t>Участники конференции </a:t>
          </a:r>
          <a:r>
            <a:rPr lang="ru-RU" sz="1300" kern="1200" dirty="0" smtClean="0"/>
            <a:t>– ученики 6-11 классов.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Защита исследовательских работ по направлениям: «Исследование продуктов нефтехимии»; «Исследование экологического состояния окружающей среды»; «Исследование физических/химических процессов и явлений окружающего мира»; </a:t>
          </a:r>
          <a:endParaRPr lang="ru-RU" sz="1300" kern="1200" dirty="0"/>
        </a:p>
      </dsp:txBody>
      <dsp:txXfrm>
        <a:off x="1080282" y="2052570"/>
        <a:ext cx="7425516" cy="1015365"/>
      </dsp:txXfrm>
    </dsp:sp>
    <dsp:sp modelId="{36AD3D1B-BF84-489B-A494-05D45428CEDD}">
      <dsp:nvSpPr>
        <dsp:cNvPr id="0" name=""/>
        <dsp:cNvSpPr/>
      </dsp:nvSpPr>
      <dsp:spPr>
        <a:xfrm>
          <a:off x="439145" y="1903809"/>
          <a:ext cx="1269206" cy="1269206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866366-74AA-4796-9790-9DBEABDB515A}">
      <dsp:nvSpPr>
        <dsp:cNvPr id="0" name=""/>
        <dsp:cNvSpPr/>
      </dsp:nvSpPr>
      <dsp:spPr>
        <a:xfrm>
          <a:off x="704663" y="3553777"/>
          <a:ext cx="7794601" cy="10153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5946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В 2017 году в Х</a:t>
          </a:r>
          <a:r>
            <a:rPr lang="en-US" sz="1300" kern="1200" dirty="0" smtClean="0"/>
            <a:t>IV </a:t>
          </a:r>
          <a:r>
            <a:rPr lang="ru-RU" sz="1300" kern="1200" dirty="0" smtClean="0"/>
            <a:t>Конференции прияли участие 6</a:t>
          </a:r>
          <a:r>
            <a:rPr lang="en-US" sz="1300" kern="1200" dirty="0" smtClean="0"/>
            <a:t>8</a:t>
          </a:r>
          <a:r>
            <a:rPr lang="ru-RU" sz="1300" kern="1200" dirty="0" smtClean="0"/>
            <a:t> учеников из 14 школ г. Омска. Выявлены победители в </a:t>
          </a:r>
          <a:r>
            <a:rPr lang="en-US" sz="1300" kern="1200" dirty="0" smtClean="0"/>
            <a:t>6</a:t>
          </a:r>
          <a:r>
            <a:rPr lang="ru-RU" sz="1300" kern="1200" dirty="0" smtClean="0"/>
            <a:t> секциях:</a:t>
          </a:r>
          <a:r>
            <a:rPr lang="en-US" sz="1300" kern="1200" dirty="0" smtClean="0"/>
            <a:t> 18 </a:t>
          </a:r>
          <a:r>
            <a:rPr lang="ru-RU" sz="1300" kern="1200" dirty="0" smtClean="0"/>
            <a:t>школьников награждены дипломами и ценными подарками.</a:t>
          </a:r>
          <a:endParaRPr lang="ru-RU" sz="1300" kern="1200" dirty="0"/>
        </a:p>
      </dsp:txBody>
      <dsp:txXfrm>
        <a:off x="704663" y="3553777"/>
        <a:ext cx="7794601" cy="1015365"/>
      </dsp:txXfrm>
    </dsp:sp>
    <dsp:sp modelId="{40A47732-D102-4840-8C33-DB1870A36BD8}">
      <dsp:nvSpPr>
        <dsp:cNvPr id="0" name=""/>
        <dsp:cNvSpPr/>
      </dsp:nvSpPr>
      <dsp:spPr>
        <a:xfrm>
          <a:off x="70060" y="3426856"/>
          <a:ext cx="1269206" cy="1269206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1533EE-0F8D-4FA8-86F0-CCDBA591A6F0}">
      <dsp:nvSpPr>
        <dsp:cNvPr id="0" name=""/>
        <dsp:cNvSpPr/>
      </dsp:nvSpPr>
      <dsp:spPr>
        <a:xfrm>
          <a:off x="2869286" y="69350"/>
          <a:ext cx="5704920" cy="2239501"/>
        </a:xfrm>
        <a:prstGeom prst="rect">
          <a:avLst/>
        </a:prstGeom>
        <a:solidFill>
          <a:srgbClr val="02B7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u="sng" kern="1200" dirty="0" smtClean="0"/>
            <a:t>ЗАНЯТИЯ ДЛЯ 9 и 10 КЛАССА: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u="none" kern="1200" dirty="0" smtClean="0"/>
            <a:t>- ФИЗИКА (теория + решение задач согласно программе обучения)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u="none" kern="1200" dirty="0" smtClean="0"/>
            <a:t>- ХИМИЯ (теория + решение задач согласно программе обучения)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u="none" kern="1200" dirty="0" smtClean="0"/>
            <a:t>- проведение лабораторных практикумов по физике и химии на базе ОмГТУ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0" u="none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b="1" u="sng" kern="1200" dirty="0" smtClean="0"/>
        </a:p>
      </dsp:txBody>
      <dsp:txXfrm>
        <a:off x="2869286" y="69350"/>
        <a:ext cx="5704920" cy="2239501"/>
      </dsp:txXfrm>
    </dsp:sp>
    <dsp:sp modelId="{FA716EFF-B540-4F19-9F58-7B862703C708}">
      <dsp:nvSpPr>
        <dsp:cNvPr id="0" name=""/>
        <dsp:cNvSpPr/>
      </dsp:nvSpPr>
      <dsp:spPr>
        <a:xfrm>
          <a:off x="0" y="235174"/>
          <a:ext cx="2703040" cy="1792349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3DB6C5-17C3-49A4-910F-798E29923372}">
      <dsp:nvSpPr>
        <dsp:cNvPr id="0" name=""/>
        <dsp:cNvSpPr/>
      </dsp:nvSpPr>
      <dsp:spPr>
        <a:xfrm>
          <a:off x="17410" y="2383563"/>
          <a:ext cx="5530457" cy="2248761"/>
        </a:xfrm>
        <a:prstGeom prst="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u="sng" kern="1200" dirty="0" smtClean="0"/>
            <a:t>ЗАНЯТИЯ ДЛЯ 11 КЛАССА: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- МАТЕМАТИКА (теория + решение задач согласно программе обучения)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- ФИЗИКА (теория + решение задач согласно программе обучения)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- проведение лабораторных практикумов на базе ОмГТУ</a:t>
          </a:r>
        </a:p>
      </dsp:txBody>
      <dsp:txXfrm>
        <a:off x="17410" y="2383563"/>
        <a:ext cx="5530457" cy="2248761"/>
      </dsp:txXfrm>
    </dsp:sp>
    <dsp:sp modelId="{7124E1AE-B86C-4C02-8E8F-59330254A290}">
      <dsp:nvSpPr>
        <dsp:cNvPr id="0" name=""/>
        <dsp:cNvSpPr/>
      </dsp:nvSpPr>
      <dsp:spPr>
        <a:xfrm>
          <a:off x="5585851" y="2411673"/>
          <a:ext cx="3030703" cy="1995012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587" cy="497285"/>
          </a:xfrm>
          <a:prstGeom prst="rect">
            <a:avLst/>
          </a:prstGeom>
        </p:spPr>
        <p:txBody>
          <a:bodyPr vert="horz" lIns="91760" tIns="45880" rIns="91760" bIns="4588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815" y="0"/>
            <a:ext cx="2971587" cy="497285"/>
          </a:xfrm>
          <a:prstGeom prst="rect">
            <a:avLst/>
          </a:prstGeom>
        </p:spPr>
        <p:txBody>
          <a:bodyPr vert="horz" lIns="91760" tIns="45880" rIns="91760" bIns="45880" rtlCol="0"/>
          <a:lstStyle>
            <a:lvl1pPr algn="r">
              <a:defRPr sz="1200"/>
            </a:lvl1pPr>
          </a:lstStyle>
          <a:p>
            <a:fld id="{B2998788-8763-4FC8-805F-713043E579C0}" type="datetimeFigureOut">
              <a:rPr lang="ru-RU" smtClean="0"/>
              <a:pPr/>
              <a:t>02.10.2018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8402"/>
            <a:ext cx="2971587" cy="497284"/>
          </a:xfrm>
          <a:prstGeom prst="rect">
            <a:avLst/>
          </a:prstGeom>
        </p:spPr>
        <p:txBody>
          <a:bodyPr vert="horz" lIns="91760" tIns="45880" rIns="91760" bIns="4588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815" y="9448402"/>
            <a:ext cx="2971587" cy="497284"/>
          </a:xfrm>
          <a:prstGeom prst="rect">
            <a:avLst/>
          </a:prstGeom>
        </p:spPr>
        <p:txBody>
          <a:bodyPr vert="horz" lIns="91760" tIns="45880" rIns="91760" bIns="45880" rtlCol="0" anchor="b"/>
          <a:lstStyle>
            <a:lvl1pPr algn="r">
              <a:defRPr sz="1200"/>
            </a:lvl1pPr>
          </a:lstStyle>
          <a:p>
            <a:fld id="{729A0688-819B-4BB1-A6E3-56CD2270FB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9808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587" cy="497285"/>
          </a:xfrm>
          <a:prstGeom prst="rect">
            <a:avLst/>
          </a:prstGeom>
        </p:spPr>
        <p:txBody>
          <a:bodyPr vert="horz" lIns="91760" tIns="45880" rIns="91760" bIns="4588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815" y="0"/>
            <a:ext cx="2971587" cy="497285"/>
          </a:xfrm>
          <a:prstGeom prst="rect">
            <a:avLst/>
          </a:prstGeom>
        </p:spPr>
        <p:txBody>
          <a:bodyPr vert="horz" lIns="91760" tIns="45880" rIns="91760" bIns="45880" rtlCol="0"/>
          <a:lstStyle>
            <a:lvl1pPr algn="r">
              <a:defRPr sz="1200"/>
            </a:lvl1pPr>
          </a:lstStyle>
          <a:p>
            <a:fld id="{CB6BAEA7-B09C-4DC9-9C27-035304110959}" type="datetimeFigureOut">
              <a:rPr lang="ru-RU" smtClean="0"/>
              <a:pPr/>
              <a:t>02.10.2018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60" tIns="45880" rIns="91760" bIns="4588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6121" y="4724995"/>
            <a:ext cx="5485760" cy="4475559"/>
          </a:xfrm>
          <a:prstGeom prst="rect">
            <a:avLst/>
          </a:prstGeom>
        </p:spPr>
        <p:txBody>
          <a:bodyPr vert="horz" lIns="91760" tIns="45880" rIns="91760" bIns="4588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402"/>
            <a:ext cx="2971587" cy="497284"/>
          </a:xfrm>
          <a:prstGeom prst="rect">
            <a:avLst/>
          </a:prstGeom>
        </p:spPr>
        <p:txBody>
          <a:bodyPr vert="horz" lIns="91760" tIns="45880" rIns="91760" bIns="4588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815" y="9448402"/>
            <a:ext cx="2971587" cy="497284"/>
          </a:xfrm>
          <a:prstGeom prst="rect">
            <a:avLst/>
          </a:prstGeom>
        </p:spPr>
        <p:txBody>
          <a:bodyPr vert="horz" lIns="91760" tIns="45880" rIns="91760" bIns="45880" rtlCol="0" anchor="b"/>
          <a:lstStyle>
            <a:lvl1pPr algn="r">
              <a:defRPr sz="1200"/>
            </a:lvl1pPr>
          </a:lstStyle>
          <a:p>
            <a:fld id="{98ED171C-312D-4441-A52C-B860BC8102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809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B37EAC-C6A1-4FEA-9F61-3150C85C32CF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E677C6-D48C-4DF1-A572-BD96E1A0550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276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6125"/>
            <a:ext cx="497205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9A8DF-0FF1-48F4-A659-33B28B1B771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495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B37EAC-C6A1-4FEA-9F61-3150C85C32CF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6921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13DE2-378A-44C0-BD47-7C6A71FD0DE8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82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B38AA-6CC1-4859-AFCC-434B2CE1B834}" type="slidenum">
              <a:rPr lang="ru-RU" smtClean="0"/>
              <a:pPr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1905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Program%20Files\OOO%20Proector.PowerLexis%20Panel%20for%20GPN\Resources\images\bg\bg3speech.jpg" TargetMode="Externa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ackGroundTitleSlide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0" y="3608388"/>
            <a:ext cx="4284663" cy="2160587"/>
          </a:xfrm>
        </p:spPr>
        <p:txBody>
          <a:bodyPr anchor="t">
            <a:noAutofit/>
          </a:bodyPr>
          <a:lstStyle>
            <a:lvl1pPr>
              <a:defRPr sz="2200" baseline="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Введите название презентации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87338" y="5445124"/>
            <a:ext cx="4157662" cy="216000"/>
          </a:xfrm>
        </p:spPr>
        <p:txBody>
          <a:bodyPr>
            <a:normAutofit/>
          </a:bodyPr>
          <a:lstStyle>
            <a:lvl1pPr marL="0" indent="0" algn="l">
              <a:buNone/>
              <a:defRPr sz="14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Введите название предприятия</a:t>
            </a:r>
            <a:endParaRPr lang="ru-RU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287338" y="5674156"/>
            <a:ext cx="4140000" cy="215444"/>
          </a:xfrm>
        </p:spPr>
        <p:txBody>
          <a:bodyPr vert="horz" lIns="0" tIns="0" rIns="0" bIns="0" rtlCol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400" b="0" dirty="0" smtClean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400" b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400" b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400" b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ru-RU" sz="1400" b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>
              <a:spcBef>
                <a:spcPts val="300"/>
              </a:spcBef>
              <a:spcAft>
                <a:spcPts val="300"/>
              </a:spcAft>
            </a:pPr>
            <a:r>
              <a:rPr lang="ru-RU" dirty="0" smtClean="0"/>
              <a:t>Введите название подразделения</a:t>
            </a:r>
            <a:endParaRPr lang="ru-RU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287338" y="5900956"/>
            <a:ext cx="4140000" cy="215444"/>
          </a:xfrm>
        </p:spPr>
        <p:txBody>
          <a:bodyPr vert="horz" lIns="0" tIns="0" rIns="0" bIns="0" rtlCol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400" b="0" baseline="0" dirty="0" smtClean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400" b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400" b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400" b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ru-RU" sz="1400" b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>
              <a:spcBef>
                <a:spcPts val="300"/>
              </a:spcBef>
              <a:spcAft>
                <a:spcPts val="300"/>
              </a:spcAft>
            </a:pPr>
            <a:r>
              <a:rPr lang="ru-RU" dirty="0" smtClean="0"/>
              <a:t>Введите имя автора</a:t>
            </a:r>
            <a:endParaRPr lang="ru-RU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287338" y="6127756"/>
            <a:ext cx="4140000" cy="215444"/>
          </a:xfrm>
        </p:spPr>
        <p:txBody>
          <a:bodyPr vert="horz" lIns="0" tIns="0" rIns="0" bIns="0" rtlCol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400" b="0" dirty="0" smtClean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400" b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400" b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400" b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ru-RU" sz="1400" b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>
              <a:spcBef>
                <a:spcPts val="300"/>
              </a:spcBef>
              <a:spcAft>
                <a:spcPts val="300"/>
              </a:spcAft>
            </a:pPr>
            <a:r>
              <a:rPr lang="ru-RU" dirty="0" smtClean="0"/>
              <a:t>Введите дату</a:t>
            </a:r>
            <a:endParaRPr lang="ru-RU" dirty="0"/>
          </a:p>
        </p:txBody>
      </p:sp>
      <p:grpSp>
        <p:nvGrpSpPr>
          <p:cNvPr id="11" name="TitleLogoRus"/>
          <p:cNvGrpSpPr>
            <a:grpSpLocks noChangeAspect="1"/>
          </p:cNvGrpSpPr>
          <p:nvPr/>
        </p:nvGrpSpPr>
        <p:grpSpPr bwMode="auto">
          <a:xfrm>
            <a:off x="7884368" y="5886796"/>
            <a:ext cx="957932" cy="452631"/>
            <a:chOff x="264" y="1159"/>
            <a:chExt cx="3492" cy="1650"/>
          </a:xfrm>
          <a:solidFill>
            <a:schemeClr val="bg1"/>
          </a:solidFill>
        </p:grpSpPr>
        <p:sp>
          <p:nvSpPr>
            <p:cNvPr id="12" name="Freeform 6"/>
            <p:cNvSpPr>
              <a:spLocks noEditPoints="1"/>
            </p:cNvSpPr>
            <p:nvPr userDrawn="1"/>
          </p:nvSpPr>
          <p:spPr bwMode="auto">
            <a:xfrm>
              <a:off x="2996" y="1657"/>
              <a:ext cx="258" cy="576"/>
            </a:xfrm>
            <a:custGeom>
              <a:avLst/>
              <a:gdLst>
                <a:gd name="T0" fmla="*/ 128 w 258"/>
                <a:gd name="T1" fmla="*/ 504 h 576"/>
                <a:gd name="T2" fmla="*/ 112 w 258"/>
                <a:gd name="T3" fmla="*/ 498 h 576"/>
                <a:gd name="T4" fmla="*/ 104 w 258"/>
                <a:gd name="T5" fmla="*/ 482 h 576"/>
                <a:gd name="T6" fmla="*/ 104 w 258"/>
                <a:gd name="T7" fmla="*/ 94 h 576"/>
                <a:gd name="T8" fmla="*/ 104 w 258"/>
                <a:gd name="T9" fmla="*/ 92 h 576"/>
                <a:gd name="T10" fmla="*/ 106 w 258"/>
                <a:gd name="T11" fmla="*/ 84 h 576"/>
                <a:gd name="T12" fmla="*/ 120 w 258"/>
                <a:gd name="T13" fmla="*/ 72 h 576"/>
                <a:gd name="T14" fmla="*/ 128 w 258"/>
                <a:gd name="T15" fmla="*/ 72 h 576"/>
                <a:gd name="T16" fmla="*/ 146 w 258"/>
                <a:gd name="T17" fmla="*/ 78 h 576"/>
                <a:gd name="T18" fmla="*/ 154 w 258"/>
                <a:gd name="T19" fmla="*/ 92 h 576"/>
                <a:gd name="T20" fmla="*/ 154 w 258"/>
                <a:gd name="T21" fmla="*/ 94 h 576"/>
                <a:gd name="T22" fmla="*/ 154 w 258"/>
                <a:gd name="T23" fmla="*/ 482 h 576"/>
                <a:gd name="T24" fmla="*/ 152 w 258"/>
                <a:gd name="T25" fmla="*/ 490 h 576"/>
                <a:gd name="T26" fmla="*/ 138 w 258"/>
                <a:gd name="T27" fmla="*/ 502 h 576"/>
                <a:gd name="T28" fmla="*/ 176 w 258"/>
                <a:gd name="T29" fmla="*/ 0 h 576"/>
                <a:gd name="T30" fmla="*/ 82 w 258"/>
                <a:gd name="T31" fmla="*/ 0 h 576"/>
                <a:gd name="T32" fmla="*/ 56 w 258"/>
                <a:gd name="T33" fmla="*/ 2 h 576"/>
                <a:gd name="T34" fmla="*/ 36 w 258"/>
                <a:gd name="T35" fmla="*/ 10 h 576"/>
                <a:gd name="T36" fmla="*/ 22 w 258"/>
                <a:gd name="T37" fmla="*/ 22 h 576"/>
                <a:gd name="T38" fmla="*/ 12 w 258"/>
                <a:gd name="T39" fmla="*/ 36 h 576"/>
                <a:gd name="T40" fmla="*/ 2 w 258"/>
                <a:gd name="T41" fmla="*/ 70 h 576"/>
                <a:gd name="T42" fmla="*/ 0 w 258"/>
                <a:gd name="T43" fmla="*/ 102 h 576"/>
                <a:gd name="T44" fmla="*/ 0 w 258"/>
                <a:gd name="T45" fmla="*/ 472 h 576"/>
                <a:gd name="T46" fmla="*/ 2 w 258"/>
                <a:gd name="T47" fmla="*/ 506 h 576"/>
                <a:gd name="T48" fmla="*/ 12 w 258"/>
                <a:gd name="T49" fmla="*/ 540 h 576"/>
                <a:gd name="T50" fmla="*/ 22 w 258"/>
                <a:gd name="T51" fmla="*/ 554 h 576"/>
                <a:gd name="T52" fmla="*/ 36 w 258"/>
                <a:gd name="T53" fmla="*/ 566 h 576"/>
                <a:gd name="T54" fmla="*/ 56 w 258"/>
                <a:gd name="T55" fmla="*/ 572 h 576"/>
                <a:gd name="T56" fmla="*/ 82 w 258"/>
                <a:gd name="T57" fmla="*/ 576 h 576"/>
                <a:gd name="T58" fmla="*/ 176 w 258"/>
                <a:gd name="T59" fmla="*/ 576 h 576"/>
                <a:gd name="T60" fmla="*/ 202 w 258"/>
                <a:gd name="T61" fmla="*/ 572 h 576"/>
                <a:gd name="T62" fmla="*/ 222 w 258"/>
                <a:gd name="T63" fmla="*/ 566 h 576"/>
                <a:gd name="T64" fmla="*/ 236 w 258"/>
                <a:gd name="T65" fmla="*/ 554 h 576"/>
                <a:gd name="T66" fmla="*/ 246 w 258"/>
                <a:gd name="T67" fmla="*/ 540 h 576"/>
                <a:gd name="T68" fmla="*/ 256 w 258"/>
                <a:gd name="T69" fmla="*/ 506 h 576"/>
                <a:gd name="T70" fmla="*/ 258 w 258"/>
                <a:gd name="T71" fmla="*/ 472 h 576"/>
                <a:gd name="T72" fmla="*/ 258 w 258"/>
                <a:gd name="T73" fmla="*/ 102 h 576"/>
                <a:gd name="T74" fmla="*/ 256 w 258"/>
                <a:gd name="T75" fmla="*/ 70 h 576"/>
                <a:gd name="T76" fmla="*/ 246 w 258"/>
                <a:gd name="T77" fmla="*/ 36 h 576"/>
                <a:gd name="T78" fmla="*/ 236 w 258"/>
                <a:gd name="T79" fmla="*/ 22 h 576"/>
                <a:gd name="T80" fmla="*/ 222 w 258"/>
                <a:gd name="T81" fmla="*/ 10 h 576"/>
                <a:gd name="T82" fmla="*/ 202 w 258"/>
                <a:gd name="T83" fmla="*/ 2 h 576"/>
                <a:gd name="T84" fmla="*/ 176 w 258"/>
                <a:gd name="T85" fmla="*/ 0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58" h="576">
                  <a:moveTo>
                    <a:pt x="128" y="504"/>
                  </a:moveTo>
                  <a:lnTo>
                    <a:pt x="128" y="504"/>
                  </a:lnTo>
                  <a:lnTo>
                    <a:pt x="120" y="502"/>
                  </a:lnTo>
                  <a:lnTo>
                    <a:pt x="112" y="498"/>
                  </a:lnTo>
                  <a:lnTo>
                    <a:pt x="106" y="490"/>
                  </a:lnTo>
                  <a:lnTo>
                    <a:pt x="104" y="482"/>
                  </a:lnTo>
                  <a:lnTo>
                    <a:pt x="104" y="482"/>
                  </a:lnTo>
                  <a:lnTo>
                    <a:pt x="104" y="94"/>
                  </a:lnTo>
                  <a:lnTo>
                    <a:pt x="104" y="94"/>
                  </a:lnTo>
                  <a:lnTo>
                    <a:pt x="104" y="92"/>
                  </a:lnTo>
                  <a:lnTo>
                    <a:pt x="104" y="92"/>
                  </a:lnTo>
                  <a:lnTo>
                    <a:pt x="106" y="84"/>
                  </a:lnTo>
                  <a:lnTo>
                    <a:pt x="112" y="78"/>
                  </a:lnTo>
                  <a:lnTo>
                    <a:pt x="120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38" y="72"/>
                  </a:lnTo>
                  <a:lnTo>
                    <a:pt x="146" y="78"/>
                  </a:lnTo>
                  <a:lnTo>
                    <a:pt x="150" y="84"/>
                  </a:lnTo>
                  <a:lnTo>
                    <a:pt x="154" y="92"/>
                  </a:lnTo>
                  <a:lnTo>
                    <a:pt x="154" y="94"/>
                  </a:lnTo>
                  <a:lnTo>
                    <a:pt x="154" y="94"/>
                  </a:lnTo>
                  <a:lnTo>
                    <a:pt x="154" y="480"/>
                  </a:lnTo>
                  <a:lnTo>
                    <a:pt x="154" y="482"/>
                  </a:lnTo>
                  <a:lnTo>
                    <a:pt x="154" y="482"/>
                  </a:lnTo>
                  <a:lnTo>
                    <a:pt x="152" y="490"/>
                  </a:lnTo>
                  <a:lnTo>
                    <a:pt x="146" y="498"/>
                  </a:lnTo>
                  <a:lnTo>
                    <a:pt x="138" y="502"/>
                  </a:lnTo>
                  <a:lnTo>
                    <a:pt x="128" y="504"/>
                  </a:lnTo>
                  <a:close/>
                  <a:moveTo>
                    <a:pt x="176" y="0"/>
                  </a:moveTo>
                  <a:lnTo>
                    <a:pt x="82" y="0"/>
                  </a:lnTo>
                  <a:lnTo>
                    <a:pt x="82" y="0"/>
                  </a:lnTo>
                  <a:lnTo>
                    <a:pt x="68" y="0"/>
                  </a:lnTo>
                  <a:lnTo>
                    <a:pt x="56" y="2"/>
                  </a:lnTo>
                  <a:lnTo>
                    <a:pt x="46" y="6"/>
                  </a:lnTo>
                  <a:lnTo>
                    <a:pt x="36" y="10"/>
                  </a:lnTo>
                  <a:lnTo>
                    <a:pt x="28" y="16"/>
                  </a:lnTo>
                  <a:lnTo>
                    <a:pt x="22" y="22"/>
                  </a:lnTo>
                  <a:lnTo>
                    <a:pt x="16" y="28"/>
                  </a:lnTo>
                  <a:lnTo>
                    <a:pt x="12" y="36"/>
                  </a:lnTo>
                  <a:lnTo>
                    <a:pt x="6" y="52"/>
                  </a:lnTo>
                  <a:lnTo>
                    <a:pt x="2" y="70"/>
                  </a:lnTo>
                  <a:lnTo>
                    <a:pt x="0" y="86"/>
                  </a:lnTo>
                  <a:lnTo>
                    <a:pt x="0" y="102"/>
                  </a:lnTo>
                  <a:lnTo>
                    <a:pt x="0" y="472"/>
                  </a:lnTo>
                  <a:lnTo>
                    <a:pt x="0" y="472"/>
                  </a:lnTo>
                  <a:lnTo>
                    <a:pt x="0" y="488"/>
                  </a:lnTo>
                  <a:lnTo>
                    <a:pt x="2" y="506"/>
                  </a:lnTo>
                  <a:lnTo>
                    <a:pt x="6" y="524"/>
                  </a:lnTo>
                  <a:lnTo>
                    <a:pt x="12" y="540"/>
                  </a:lnTo>
                  <a:lnTo>
                    <a:pt x="16" y="546"/>
                  </a:lnTo>
                  <a:lnTo>
                    <a:pt x="22" y="554"/>
                  </a:lnTo>
                  <a:lnTo>
                    <a:pt x="28" y="560"/>
                  </a:lnTo>
                  <a:lnTo>
                    <a:pt x="36" y="566"/>
                  </a:lnTo>
                  <a:lnTo>
                    <a:pt x="46" y="570"/>
                  </a:lnTo>
                  <a:lnTo>
                    <a:pt x="56" y="572"/>
                  </a:lnTo>
                  <a:lnTo>
                    <a:pt x="68" y="574"/>
                  </a:lnTo>
                  <a:lnTo>
                    <a:pt x="82" y="576"/>
                  </a:lnTo>
                  <a:lnTo>
                    <a:pt x="176" y="576"/>
                  </a:lnTo>
                  <a:lnTo>
                    <a:pt x="176" y="576"/>
                  </a:lnTo>
                  <a:lnTo>
                    <a:pt x="188" y="574"/>
                  </a:lnTo>
                  <a:lnTo>
                    <a:pt x="202" y="572"/>
                  </a:lnTo>
                  <a:lnTo>
                    <a:pt x="212" y="570"/>
                  </a:lnTo>
                  <a:lnTo>
                    <a:pt x="222" y="566"/>
                  </a:lnTo>
                  <a:lnTo>
                    <a:pt x="228" y="560"/>
                  </a:lnTo>
                  <a:lnTo>
                    <a:pt x="236" y="554"/>
                  </a:lnTo>
                  <a:lnTo>
                    <a:pt x="242" y="546"/>
                  </a:lnTo>
                  <a:lnTo>
                    <a:pt x="246" y="540"/>
                  </a:lnTo>
                  <a:lnTo>
                    <a:pt x="252" y="524"/>
                  </a:lnTo>
                  <a:lnTo>
                    <a:pt x="256" y="506"/>
                  </a:lnTo>
                  <a:lnTo>
                    <a:pt x="258" y="488"/>
                  </a:lnTo>
                  <a:lnTo>
                    <a:pt x="258" y="472"/>
                  </a:lnTo>
                  <a:lnTo>
                    <a:pt x="258" y="102"/>
                  </a:lnTo>
                  <a:lnTo>
                    <a:pt x="258" y="102"/>
                  </a:lnTo>
                  <a:lnTo>
                    <a:pt x="258" y="86"/>
                  </a:lnTo>
                  <a:lnTo>
                    <a:pt x="256" y="70"/>
                  </a:lnTo>
                  <a:lnTo>
                    <a:pt x="252" y="52"/>
                  </a:lnTo>
                  <a:lnTo>
                    <a:pt x="246" y="36"/>
                  </a:lnTo>
                  <a:lnTo>
                    <a:pt x="242" y="28"/>
                  </a:lnTo>
                  <a:lnTo>
                    <a:pt x="236" y="22"/>
                  </a:lnTo>
                  <a:lnTo>
                    <a:pt x="228" y="16"/>
                  </a:lnTo>
                  <a:lnTo>
                    <a:pt x="222" y="10"/>
                  </a:lnTo>
                  <a:lnTo>
                    <a:pt x="212" y="6"/>
                  </a:lnTo>
                  <a:lnTo>
                    <a:pt x="202" y="2"/>
                  </a:lnTo>
                  <a:lnTo>
                    <a:pt x="188" y="0"/>
                  </a:lnTo>
                  <a:lnTo>
                    <a:pt x="17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>
                <a:solidFill>
                  <a:srgbClr val="3C3C3C"/>
                </a:solidFill>
              </a:endParaRPr>
            </a:p>
          </p:txBody>
        </p:sp>
        <p:sp>
          <p:nvSpPr>
            <p:cNvPr id="13" name="Freeform 9"/>
            <p:cNvSpPr>
              <a:spLocks/>
            </p:cNvSpPr>
            <p:nvPr userDrawn="1"/>
          </p:nvSpPr>
          <p:spPr bwMode="auto">
            <a:xfrm>
              <a:off x="1428" y="1657"/>
              <a:ext cx="214" cy="576"/>
            </a:xfrm>
            <a:custGeom>
              <a:avLst/>
              <a:gdLst>
                <a:gd name="T0" fmla="*/ 0 w 214"/>
                <a:gd name="T1" fmla="*/ 0 h 576"/>
                <a:gd name="T2" fmla="*/ 214 w 214"/>
                <a:gd name="T3" fmla="*/ 0 h 576"/>
                <a:gd name="T4" fmla="*/ 214 w 214"/>
                <a:gd name="T5" fmla="*/ 72 h 576"/>
                <a:gd name="T6" fmla="*/ 112 w 214"/>
                <a:gd name="T7" fmla="*/ 72 h 576"/>
                <a:gd name="T8" fmla="*/ 112 w 214"/>
                <a:gd name="T9" fmla="*/ 576 h 576"/>
                <a:gd name="T10" fmla="*/ 0 w 214"/>
                <a:gd name="T11" fmla="*/ 576 h 576"/>
                <a:gd name="T12" fmla="*/ 0 w 214"/>
                <a:gd name="T13" fmla="*/ 0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4" h="576">
                  <a:moveTo>
                    <a:pt x="0" y="0"/>
                  </a:moveTo>
                  <a:lnTo>
                    <a:pt x="214" y="0"/>
                  </a:lnTo>
                  <a:lnTo>
                    <a:pt x="214" y="72"/>
                  </a:lnTo>
                  <a:lnTo>
                    <a:pt x="112" y="72"/>
                  </a:lnTo>
                  <a:lnTo>
                    <a:pt x="112" y="576"/>
                  </a:lnTo>
                  <a:lnTo>
                    <a:pt x="0" y="57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>
                <a:solidFill>
                  <a:srgbClr val="3C3C3C"/>
                </a:solidFill>
              </a:endParaRPr>
            </a:p>
          </p:txBody>
        </p:sp>
        <p:sp>
          <p:nvSpPr>
            <p:cNvPr id="14" name="Freeform 10"/>
            <p:cNvSpPr>
              <a:spLocks noEditPoints="1"/>
            </p:cNvSpPr>
            <p:nvPr userDrawn="1"/>
          </p:nvSpPr>
          <p:spPr bwMode="auto">
            <a:xfrm>
              <a:off x="1658" y="1657"/>
              <a:ext cx="292" cy="576"/>
            </a:xfrm>
            <a:custGeom>
              <a:avLst/>
              <a:gdLst>
                <a:gd name="T0" fmla="*/ 0 w 292"/>
                <a:gd name="T1" fmla="*/ 576 h 576"/>
                <a:gd name="T2" fmla="*/ 110 w 292"/>
                <a:gd name="T3" fmla="*/ 576 h 576"/>
                <a:gd name="T4" fmla="*/ 120 w 292"/>
                <a:gd name="T5" fmla="*/ 422 h 576"/>
                <a:gd name="T6" fmla="*/ 172 w 292"/>
                <a:gd name="T7" fmla="*/ 422 h 576"/>
                <a:gd name="T8" fmla="*/ 182 w 292"/>
                <a:gd name="T9" fmla="*/ 576 h 576"/>
                <a:gd name="T10" fmla="*/ 292 w 292"/>
                <a:gd name="T11" fmla="*/ 576 h 576"/>
                <a:gd name="T12" fmla="*/ 234 w 292"/>
                <a:gd name="T13" fmla="*/ 0 h 576"/>
                <a:gd name="T14" fmla="*/ 58 w 292"/>
                <a:gd name="T15" fmla="*/ 0 h 576"/>
                <a:gd name="T16" fmla="*/ 0 w 292"/>
                <a:gd name="T17" fmla="*/ 576 h 576"/>
                <a:gd name="T18" fmla="*/ 124 w 292"/>
                <a:gd name="T19" fmla="*/ 360 h 576"/>
                <a:gd name="T20" fmla="*/ 144 w 292"/>
                <a:gd name="T21" fmla="*/ 72 h 576"/>
                <a:gd name="T22" fmla="*/ 150 w 292"/>
                <a:gd name="T23" fmla="*/ 72 h 576"/>
                <a:gd name="T24" fmla="*/ 168 w 292"/>
                <a:gd name="T25" fmla="*/ 360 h 576"/>
                <a:gd name="T26" fmla="*/ 124 w 292"/>
                <a:gd name="T27" fmla="*/ 360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2" h="576">
                  <a:moveTo>
                    <a:pt x="0" y="576"/>
                  </a:moveTo>
                  <a:lnTo>
                    <a:pt x="110" y="576"/>
                  </a:lnTo>
                  <a:lnTo>
                    <a:pt x="120" y="422"/>
                  </a:lnTo>
                  <a:lnTo>
                    <a:pt x="172" y="422"/>
                  </a:lnTo>
                  <a:lnTo>
                    <a:pt x="182" y="576"/>
                  </a:lnTo>
                  <a:lnTo>
                    <a:pt x="292" y="576"/>
                  </a:lnTo>
                  <a:lnTo>
                    <a:pt x="234" y="0"/>
                  </a:lnTo>
                  <a:lnTo>
                    <a:pt x="58" y="0"/>
                  </a:lnTo>
                  <a:lnTo>
                    <a:pt x="0" y="576"/>
                  </a:lnTo>
                  <a:close/>
                  <a:moveTo>
                    <a:pt x="124" y="360"/>
                  </a:moveTo>
                  <a:lnTo>
                    <a:pt x="144" y="72"/>
                  </a:lnTo>
                  <a:lnTo>
                    <a:pt x="150" y="72"/>
                  </a:lnTo>
                  <a:lnTo>
                    <a:pt x="168" y="360"/>
                  </a:lnTo>
                  <a:lnTo>
                    <a:pt x="124" y="3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>
                <a:solidFill>
                  <a:srgbClr val="3C3C3C"/>
                </a:solidFill>
              </a:endParaRPr>
            </a:p>
          </p:txBody>
        </p:sp>
        <p:sp>
          <p:nvSpPr>
            <p:cNvPr id="15" name="Freeform 11"/>
            <p:cNvSpPr>
              <a:spLocks/>
            </p:cNvSpPr>
            <p:nvPr userDrawn="1"/>
          </p:nvSpPr>
          <p:spPr bwMode="auto">
            <a:xfrm>
              <a:off x="1998" y="1657"/>
              <a:ext cx="260" cy="576"/>
            </a:xfrm>
            <a:custGeom>
              <a:avLst/>
              <a:gdLst>
                <a:gd name="T0" fmla="*/ 112 w 260"/>
                <a:gd name="T1" fmla="*/ 482 h 576"/>
                <a:gd name="T2" fmla="*/ 114 w 260"/>
                <a:gd name="T3" fmla="*/ 492 h 576"/>
                <a:gd name="T4" fmla="*/ 124 w 260"/>
                <a:gd name="T5" fmla="*/ 500 h 576"/>
                <a:gd name="T6" fmla="*/ 130 w 260"/>
                <a:gd name="T7" fmla="*/ 502 h 576"/>
                <a:gd name="T8" fmla="*/ 142 w 260"/>
                <a:gd name="T9" fmla="*/ 496 h 576"/>
                <a:gd name="T10" fmla="*/ 148 w 260"/>
                <a:gd name="T11" fmla="*/ 482 h 576"/>
                <a:gd name="T12" fmla="*/ 148 w 260"/>
                <a:gd name="T13" fmla="*/ 348 h 576"/>
                <a:gd name="T14" fmla="*/ 144 w 260"/>
                <a:gd name="T15" fmla="*/ 328 h 576"/>
                <a:gd name="T16" fmla="*/ 136 w 260"/>
                <a:gd name="T17" fmla="*/ 318 h 576"/>
                <a:gd name="T18" fmla="*/ 116 w 260"/>
                <a:gd name="T19" fmla="*/ 312 h 576"/>
                <a:gd name="T20" fmla="*/ 58 w 260"/>
                <a:gd name="T21" fmla="*/ 310 h 576"/>
                <a:gd name="T22" fmla="*/ 104 w 260"/>
                <a:gd name="T23" fmla="*/ 248 h 576"/>
                <a:gd name="T24" fmla="*/ 124 w 260"/>
                <a:gd name="T25" fmla="*/ 246 h 576"/>
                <a:gd name="T26" fmla="*/ 138 w 260"/>
                <a:gd name="T27" fmla="*/ 240 h 576"/>
                <a:gd name="T28" fmla="*/ 146 w 260"/>
                <a:gd name="T29" fmla="*/ 226 h 576"/>
                <a:gd name="T30" fmla="*/ 148 w 260"/>
                <a:gd name="T31" fmla="*/ 204 h 576"/>
                <a:gd name="T32" fmla="*/ 148 w 260"/>
                <a:gd name="T33" fmla="*/ 90 h 576"/>
                <a:gd name="T34" fmla="*/ 142 w 260"/>
                <a:gd name="T35" fmla="*/ 78 h 576"/>
                <a:gd name="T36" fmla="*/ 130 w 260"/>
                <a:gd name="T37" fmla="*/ 72 h 576"/>
                <a:gd name="T38" fmla="*/ 124 w 260"/>
                <a:gd name="T39" fmla="*/ 72 h 576"/>
                <a:gd name="T40" fmla="*/ 114 w 260"/>
                <a:gd name="T41" fmla="*/ 82 h 576"/>
                <a:gd name="T42" fmla="*/ 112 w 260"/>
                <a:gd name="T43" fmla="*/ 184 h 576"/>
                <a:gd name="T44" fmla="*/ 0 w 260"/>
                <a:gd name="T45" fmla="*/ 102 h 576"/>
                <a:gd name="T46" fmla="*/ 0 w 260"/>
                <a:gd name="T47" fmla="*/ 86 h 576"/>
                <a:gd name="T48" fmla="*/ 6 w 260"/>
                <a:gd name="T49" fmla="*/ 52 h 576"/>
                <a:gd name="T50" fmla="*/ 18 w 260"/>
                <a:gd name="T51" fmla="*/ 28 h 576"/>
                <a:gd name="T52" fmla="*/ 30 w 260"/>
                <a:gd name="T53" fmla="*/ 16 h 576"/>
                <a:gd name="T54" fmla="*/ 46 w 260"/>
                <a:gd name="T55" fmla="*/ 6 h 576"/>
                <a:gd name="T56" fmla="*/ 70 w 260"/>
                <a:gd name="T57" fmla="*/ 0 h 576"/>
                <a:gd name="T58" fmla="*/ 176 w 260"/>
                <a:gd name="T59" fmla="*/ 0 h 576"/>
                <a:gd name="T60" fmla="*/ 190 w 260"/>
                <a:gd name="T61" fmla="*/ 0 h 576"/>
                <a:gd name="T62" fmla="*/ 214 w 260"/>
                <a:gd name="T63" fmla="*/ 6 h 576"/>
                <a:gd name="T64" fmla="*/ 230 w 260"/>
                <a:gd name="T65" fmla="*/ 16 h 576"/>
                <a:gd name="T66" fmla="*/ 242 w 260"/>
                <a:gd name="T67" fmla="*/ 28 h 576"/>
                <a:gd name="T68" fmla="*/ 254 w 260"/>
                <a:gd name="T69" fmla="*/ 52 h 576"/>
                <a:gd name="T70" fmla="*/ 260 w 260"/>
                <a:gd name="T71" fmla="*/ 86 h 576"/>
                <a:gd name="T72" fmla="*/ 260 w 260"/>
                <a:gd name="T73" fmla="*/ 194 h 576"/>
                <a:gd name="T74" fmla="*/ 258 w 260"/>
                <a:gd name="T75" fmla="*/ 216 h 576"/>
                <a:gd name="T76" fmla="*/ 244 w 260"/>
                <a:gd name="T77" fmla="*/ 248 h 576"/>
                <a:gd name="T78" fmla="*/ 222 w 260"/>
                <a:gd name="T79" fmla="*/ 266 h 576"/>
                <a:gd name="T80" fmla="*/ 196 w 260"/>
                <a:gd name="T81" fmla="*/ 272 h 576"/>
                <a:gd name="T82" fmla="*/ 184 w 260"/>
                <a:gd name="T83" fmla="*/ 278 h 576"/>
                <a:gd name="T84" fmla="*/ 196 w 260"/>
                <a:gd name="T85" fmla="*/ 280 h 576"/>
                <a:gd name="T86" fmla="*/ 218 w 260"/>
                <a:gd name="T87" fmla="*/ 284 h 576"/>
                <a:gd name="T88" fmla="*/ 234 w 260"/>
                <a:gd name="T89" fmla="*/ 292 h 576"/>
                <a:gd name="T90" fmla="*/ 250 w 260"/>
                <a:gd name="T91" fmla="*/ 310 h 576"/>
                <a:gd name="T92" fmla="*/ 258 w 260"/>
                <a:gd name="T93" fmla="*/ 336 h 576"/>
                <a:gd name="T94" fmla="*/ 260 w 260"/>
                <a:gd name="T95" fmla="*/ 472 h 576"/>
                <a:gd name="T96" fmla="*/ 260 w 260"/>
                <a:gd name="T97" fmla="*/ 488 h 576"/>
                <a:gd name="T98" fmla="*/ 254 w 260"/>
                <a:gd name="T99" fmla="*/ 522 h 576"/>
                <a:gd name="T100" fmla="*/ 242 w 260"/>
                <a:gd name="T101" fmla="*/ 546 h 576"/>
                <a:gd name="T102" fmla="*/ 230 w 260"/>
                <a:gd name="T103" fmla="*/ 560 h 576"/>
                <a:gd name="T104" fmla="*/ 214 w 260"/>
                <a:gd name="T105" fmla="*/ 570 h 576"/>
                <a:gd name="T106" fmla="*/ 190 w 260"/>
                <a:gd name="T107" fmla="*/ 574 h 576"/>
                <a:gd name="T108" fmla="*/ 84 w 260"/>
                <a:gd name="T109" fmla="*/ 576 h 576"/>
                <a:gd name="T110" fmla="*/ 70 w 260"/>
                <a:gd name="T111" fmla="*/ 574 h 576"/>
                <a:gd name="T112" fmla="*/ 46 w 260"/>
                <a:gd name="T113" fmla="*/ 570 h 576"/>
                <a:gd name="T114" fmla="*/ 30 w 260"/>
                <a:gd name="T115" fmla="*/ 560 h 576"/>
                <a:gd name="T116" fmla="*/ 18 w 260"/>
                <a:gd name="T117" fmla="*/ 546 h 576"/>
                <a:gd name="T118" fmla="*/ 6 w 260"/>
                <a:gd name="T119" fmla="*/ 522 h 576"/>
                <a:gd name="T120" fmla="*/ 0 w 260"/>
                <a:gd name="T121" fmla="*/ 488 h 576"/>
                <a:gd name="T122" fmla="*/ 0 w 260"/>
                <a:gd name="T123" fmla="*/ 374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0" h="576">
                  <a:moveTo>
                    <a:pt x="112" y="374"/>
                  </a:moveTo>
                  <a:lnTo>
                    <a:pt x="112" y="482"/>
                  </a:lnTo>
                  <a:lnTo>
                    <a:pt x="112" y="482"/>
                  </a:lnTo>
                  <a:lnTo>
                    <a:pt x="114" y="492"/>
                  </a:lnTo>
                  <a:lnTo>
                    <a:pt x="118" y="498"/>
                  </a:lnTo>
                  <a:lnTo>
                    <a:pt x="124" y="500"/>
                  </a:lnTo>
                  <a:lnTo>
                    <a:pt x="130" y="502"/>
                  </a:lnTo>
                  <a:lnTo>
                    <a:pt x="130" y="502"/>
                  </a:lnTo>
                  <a:lnTo>
                    <a:pt x="138" y="500"/>
                  </a:lnTo>
                  <a:lnTo>
                    <a:pt x="142" y="496"/>
                  </a:lnTo>
                  <a:lnTo>
                    <a:pt x="146" y="490"/>
                  </a:lnTo>
                  <a:lnTo>
                    <a:pt x="148" y="482"/>
                  </a:lnTo>
                  <a:lnTo>
                    <a:pt x="148" y="348"/>
                  </a:lnTo>
                  <a:lnTo>
                    <a:pt x="148" y="348"/>
                  </a:lnTo>
                  <a:lnTo>
                    <a:pt x="146" y="336"/>
                  </a:lnTo>
                  <a:lnTo>
                    <a:pt x="144" y="328"/>
                  </a:lnTo>
                  <a:lnTo>
                    <a:pt x="140" y="322"/>
                  </a:lnTo>
                  <a:lnTo>
                    <a:pt x="136" y="318"/>
                  </a:lnTo>
                  <a:lnTo>
                    <a:pt x="128" y="314"/>
                  </a:lnTo>
                  <a:lnTo>
                    <a:pt x="116" y="312"/>
                  </a:lnTo>
                  <a:lnTo>
                    <a:pt x="102" y="310"/>
                  </a:lnTo>
                  <a:lnTo>
                    <a:pt x="58" y="310"/>
                  </a:lnTo>
                  <a:lnTo>
                    <a:pt x="58" y="248"/>
                  </a:lnTo>
                  <a:lnTo>
                    <a:pt x="104" y="248"/>
                  </a:lnTo>
                  <a:lnTo>
                    <a:pt x="104" y="248"/>
                  </a:lnTo>
                  <a:lnTo>
                    <a:pt x="124" y="246"/>
                  </a:lnTo>
                  <a:lnTo>
                    <a:pt x="132" y="244"/>
                  </a:lnTo>
                  <a:lnTo>
                    <a:pt x="138" y="240"/>
                  </a:lnTo>
                  <a:lnTo>
                    <a:pt x="142" y="234"/>
                  </a:lnTo>
                  <a:lnTo>
                    <a:pt x="146" y="226"/>
                  </a:lnTo>
                  <a:lnTo>
                    <a:pt x="146" y="216"/>
                  </a:lnTo>
                  <a:lnTo>
                    <a:pt x="148" y="204"/>
                  </a:lnTo>
                  <a:lnTo>
                    <a:pt x="148" y="90"/>
                  </a:lnTo>
                  <a:lnTo>
                    <a:pt x="148" y="90"/>
                  </a:lnTo>
                  <a:lnTo>
                    <a:pt x="146" y="84"/>
                  </a:lnTo>
                  <a:lnTo>
                    <a:pt x="142" y="78"/>
                  </a:lnTo>
                  <a:lnTo>
                    <a:pt x="138" y="74"/>
                  </a:lnTo>
                  <a:lnTo>
                    <a:pt x="130" y="72"/>
                  </a:lnTo>
                  <a:lnTo>
                    <a:pt x="130" y="72"/>
                  </a:lnTo>
                  <a:lnTo>
                    <a:pt x="124" y="72"/>
                  </a:lnTo>
                  <a:lnTo>
                    <a:pt x="118" y="76"/>
                  </a:lnTo>
                  <a:lnTo>
                    <a:pt x="114" y="82"/>
                  </a:lnTo>
                  <a:lnTo>
                    <a:pt x="112" y="90"/>
                  </a:lnTo>
                  <a:lnTo>
                    <a:pt x="112" y="184"/>
                  </a:lnTo>
                  <a:lnTo>
                    <a:pt x="0" y="184"/>
                  </a:lnTo>
                  <a:lnTo>
                    <a:pt x="0" y="102"/>
                  </a:lnTo>
                  <a:lnTo>
                    <a:pt x="0" y="102"/>
                  </a:lnTo>
                  <a:lnTo>
                    <a:pt x="0" y="86"/>
                  </a:lnTo>
                  <a:lnTo>
                    <a:pt x="2" y="70"/>
                  </a:lnTo>
                  <a:lnTo>
                    <a:pt x="6" y="52"/>
                  </a:lnTo>
                  <a:lnTo>
                    <a:pt x="12" y="36"/>
                  </a:lnTo>
                  <a:lnTo>
                    <a:pt x="18" y="28"/>
                  </a:lnTo>
                  <a:lnTo>
                    <a:pt x="22" y="22"/>
                  </a:lnTo>
                  <a:lnTo>
                    <a:pt x="30" y="16"/>
                  </a:lnTo>
                  <a:lnTo>
                    <a:pt x="38" y="10"/>
                  </a:lnTo>
                  <a:lnTo>
                    <a:pt x="46" y="6"/>
                  </a:lnTo>
                  <a:lnTo>
                    <a:pt x="58" y="2"/>
                  </a:lnTo>
                  <a:lnTo>
                    <a:pt x="70" y="0"/>
                  </a:lnTo>
                  <a:lnTo>
                    <a:pt x="84" y="0"/>
                  </a:lnTo>
                  <a:lnTo>
                    <a:pt x="176" y="0"/>
                  </a:lnTo>
                  <a:lnTo>
                    <a:pt x="176" y="0"/>
                  </a:lnTo>
                  <a:lnTo>
                    <a:pt x="190" y="0"/>
                  </a:lnTo>
                  <a:lnTo>
                    <a:pt x="202" y="2"/>
                  </a:lnTo>
                  <a:lnTo>
                    <a:pt x="214" y="6"/>
                  </a:lnTo>
                  <a:lnTo>
                    <a:pt x="222" y="10"/>
                  </a:lnTo>
                  <a:lnTo>
                    <a:pt x="230" y="16"/>
                  </a:lnTo>
                  <a:lnTo>
                    <a:pt x="238" y="22"/>
                  </a:lnTo>
                  <a:lnTo>
                    <a:pt x="242" y="28"/>
                  </a:lnTo>
                  <a:lnTo>
                    <a:pt x="248" y="36"/>
                  </a:lnTo>
                  <a:lnTo>
                    <a:pt x="254" y="52"/>
                  </a:lnTo>
                  <a:lnTo>
                    <a:pt x="258" y="70"/>
                  </a:lnTo>
                  <a:lnTo>
                    <a:pt x="260" y="86"/>
                  </a:lnTo>
                  <a:lnTo>
                    <a:pt x="260" y="102"/>
                  </a:lnTo>
                  <a:lnTo>
                    <a:pt x="260" y="194"/>
                  </a:lnTo>
                  <a:lnTo>
                    <a:pt x="260" y="194"/>
                  </a:lnTo>
                  <a:lnTo>
                    <a:pt x="258" y="216"/>
                  </a:lnTo>
                  <a:lnTo>
                    <a:pt x="252" y="234"/>
                  </a:lnTo>
                  <a:lnTo>
                    <a:pt x="244" y="248"/>
                  </a:lnTo>
                  <a:lnTo>
                    <a:pt x="234" y="258"/>
                  </a:lnTo>
                  <a:lnTo>
                    <a:pt x="222" y="266"/>
                  </a:lnTo>
                  <a:lnTo>
                    <a:pt x="210" y="270"/>
                  </a:lnTo>
                  <a:lnTo>
                    <a:pt x="196" y="272"/>
                  </a:lnTo>
                  <a:lnTo>
                    <a:pt x="184" y="272"/>
                  </a:lnTo>
                  <a:lnTo>
                    <a:pt x="184" y="278"/>
                  </a:lnTo>
                  <a:lnTo>
                    <a:pt x="184" y="278"/>
                  </a:lnTo>
                  <a:lnTo>
                    <a:pt x="196" y="280"/>
                  </a:lnTo>
                  <a:lnTo>
                    <a:pt x="208" y="280"/>
                  </a:lnTo>
                  <a:lnTo>
                    <a:pt x="218" y="284"/>
                  </a:lnTo>
                  <a:lnTo>
                    <a:pt x="228" y="288"/>
                  </a:lnTo>
                  <a:lnTo>
                    <a:pt x="234" y="292"/>
                  </a:lnTo>
                  <a:lnTo>
                    <a:pt x="240" y="298"/>
                  </a:lnTo>
                  <a:lnTo>
                    <a:pt x="250" y="310"/>
                  </a:lnTo>
                  <a:lnTo>
                    <a:pt x="256" y="322"/>
                  </a:lnTo>
                  <a:lnTo>
                    <a:pt x="258" y="336"/>
                  </a:lnTo>
                  <a:lnTo>
                    <a:pt x="260" y="358"/>
                  </a:lnTo>
                  <a:lnTo>
                    <a:pt x="260" y="472"/>
                  </a:lnTo>
                  <a:lnTo>
                    <a:pt x="260" y="472"/>
                  </a:lnTo>
                  <a:lnTo>
                    <a:pt x="260" y="488"/>
                  </a:lnTo>
                  <a:lnTo>
                    <a:pt x="258" y="506"/>
                  </a:lnTo>
                  <a:lnTo>
                    <a:pt x="254" y="522"/>
                  </a:lnTo>
                  <a:lnTo>
                    <a:pt x="248" y="540"/>
                  </a:lnTo>
                  <a:lnTo>
                    <a:pt x="242" y="546"/>
                  </a:lnTo>
                  <a:lnTo>
                    <a:pt x="238" y="554"/>
                  </a:lnTo>
                  <a:lnTo>
                    <a:pt x="230" y="560"/>
                  </a:lnTo>
                  <a:lnTo>
                    <a:pt x="222" y="566"/>
                  </a:lnTo>
                  <a:lnTo>
                    <a:pt x="214" y="570"/>
                  </a:lnTo>
                  <a:lnTo>
                    <a:pt x="202" y="572"/>
                  </a:lnTo>
                  <a:lnTo>
                    <a:pt x="190" y="574"/>
                  </a:lnTo>
                  <a:lnTo>
                    <a:pt x="176" y="576"/>
                  </a:lnTo>
                  <a:lnTo>
                    <a:pt x="84" y="576"/>
                  </a:lnTo>
                  <a:lnTo>
                    <a:pt x="84" y="576"/>
                  </a:lnTo>
                  <a:lnTo>
                    <a:pt x="70" y="574"/>
                  </a:lnTo>
                  <a:lnTo>
                    <a:pt x="58" y="572"/>
                  </a:lnTo>
                  <a:lnTo>
                    <a:pt x="46" y="570"/>
                  </a:lnTo>
                  <a:lnTo>
                    <a:pt x="38" y="566"/>
                  </a:lnTo>
                  <a:lnTo>
                    <a:pt x="30" y="560"/>
                  </a:lnTo>
                  <a:lnTo>
                    <a:pt x="22" y="554"/>
                  </a:lnTo>
                  <a:lnTo>
                    <a:pt x="18" y="546"/>
                  </a:lnTo>
                  <a:lnTo>
                    <a:pt x="12" y="540"/>
                  </a:lnTo>
                  <a:lnTo>
                    <a:pt x="6" y="522"/>
                  </a:lnTo>
                  <a:lnTo>
                    <a:pt x="2" y="506"/>
                  </a:lnTo>
                  <a:lnTo>
                    <a:pt x="0" y="488"/>
                  </a:lnTo>
                  <a:lnTo>
                    <a:pt x="0" y="472"/>
                  </a:lnTo>
                  <a:lnTo>
                    <a:pt x="0" y="374"/>
                  </a:lnTo>
                  <a:lnTo>
                    <a:pt x="112" y="3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>
                <a:solidFill>
                  <a:srgbClr val="3C3C3C"/>
                </a:solidFill>
              </a:endParaRPr>
            </a:p>
          </p:txBody>
        </p:sp>
        <p:sp>
          <p:nvSpPr>
            <p:cNvPr id="16" name="Freeform 12"/>
            <p:cNvSpPr>
              <a:spLocks/>
            </p:cNvSpPr>
            <p:nvPr userDrawn="1"/>
          </p:nvSpPr>
          <p:spPr bwMode="auto">
            <a:xfrm>
              <a:off x="2332" y="1657"/>
              <a:ext cx="258" cy="576"/>
            </a:xfrm>
            <a:custGeom>
              <a:avLst/>
              <a:gdLst>
                <a:gd name="T0" fmla="*/ 0 w 258"/>
                <a:gd name="T1" fmla="*/ 0 h 576"/>
                <a:gd name="T2" fmla="*/ 258 w 258"/>
                <a:gd name="T3" fmla="*/ 0 h 576"/>
                <a:gd name="T4" fmla="*/ 258 w 258"/>
                <a:gd name="T5" fmla="*/ 576 h 576"/>
                <a:gd name="T6" fmla="*/ 154 w 258"/>
                <a:gd name="T7" fmla="*/ 576 h 576"/>
                <a:gd name="T8" fmla="*/ 154 w 258"/>
                <a:gd name="T9" fmla="*/ 72 h 576"/>
                <a:gd name="T10" fmla="*/ 104 w 258"/>
                <a:gd name="T11" fmla="*/ 72 h 576"/>
                <a:gd name="T12" fmla="*/ 104 w 258"/>
                <a:gd name="T13" fmla="*/ 576 h 576"/>
                <a:gd name="T14" fmla="*/ 0 w 258"/>
                <a:gd name="T15" fmla="*/ 576 h 576"/>
                <a:gd name="T16" fmla="*/ 0 w 258"/>
                <a:gd name="T17" fmla="*/ 0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8" h="576">
                  <a:moveTo>
                    <a:pt x="0" y="0"/>
                  </a:moveTo>
                  <a:lnTo>
                    <a:pt x="258" y="0"/>
                  </a:lnTo>
                  <a:lnTo>
                    <a:pt x="258" y="576"/>
                  </a:lnTo>
                  <a:lnTo>
                    <a:pt x="154" y="576"/>
                  </a:lnTo>
                  <a:lnTo>
                    <a:pt x="154" y="72"/>
                  </a:lnTo>
                  <a:lnTo>
                    <a:pt x="104" y="72"/>
                  </a:lnTo>
                  <a:lnTo>
                    <a:pt x="104" y="576"/>
                  </a:lnTo>
                  <a:lnTo>
                    <a:pt x="0" y="57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>
                <a:solidFill>
                  <a:srgbClr val="3C3C3C"/>
                </a:solidFill>
              </a:endParaRPr>
            </a:p>
          </p:txBody>
        </p:sp>
        <p:sp>
          <p:nvSpPr>
            <p:cNvPr id="17" name="Freeform 13"/>
            <p:cNvSpPr>
              <a:spLocks noEditPoints="1"/>
            </p:cNvSpPr>
            <p:nvPr userDrawn="1"/>
          </p:nvSpPr>
          <p:spPr bwMode="auto">
            <a:xfrm>
              <a:off x="2670" y="1657"/>
              <a:ext cx="268" cy="576"/>
            </a:xfrm>
            <a:custGeom>
              <a:avLst/>
              <a:gdLst>
                <a:gd name="T0" fmla="*/ 0 w 268"/>
                <a:gd name="T1" fmla="*/ 576 h 576"/>
                <a:gd name="T2" fmla="*/ 112 w 268"/>
                <a:gd name="T3" fmla="*/ 576 h 576"/>
                <a:gd name="T4" fmla="*/ 112 w 268"/>
                <a:gd name="T5" fmla="*/ 380 h 576"/>
                <a:gd name="T6" fmla="*/ 176 w 268"/>
                <a:gd name="T7" fmla="*/ 380 h 576"/>
                <a:gd name="T8" fmla="*/ 176 w 268"/>
                <a:gd name="T9" fmla="*/ 380 h 576"/>
                <a:gd name="T10" fmla="*/ 190 w 268"/>
                <a:gd name="T11" fmla="*/ 380 h 576"/>
                <a:gd name="T12" fmla="*/ 202 w 268"/>
                <a:gd name="T13" fmla="*/ 378 h 576"/>
                <a:gd name="T14" fmla="*/ 214 w 268"/>
                <a:gd name="T15" fmla="*/ 374 h 576"/>
                <a:gd name="T16" fmla="*/ 224 w 268"/>
                <a:gd name="T17" fmla="*/ 370 h 576"/>
                <a:gd name="T18" fmla="*/ 232 w 268"/>
                <a:gd name="T19" fmla="*/ 364 h 576"/>
                <a:gd name="T20" fmla="*/ 240 w 268"/>
                <a:gd name="T21" fmla="*/ 358 h 576"/>
                <a:gd name="T22" fmla="*/ 252 w 268"/>
                <a:gd name="T23" fmla="*/ 344 h 576"/>
                <a:gd name="T24" fmla="*/ 260 w 268"/>
                <a:gd name="T25" fmla="*/ 328 h 576"/>
                <a:gd name="T26" fmla="*/ 264 w 268"/>
                <a:gd name="T27" fmla="*/ 310 h 576"/>
                <a:gd name="T28" fmla="*/ 266 w 268"/>
                <a:gd name="T29" fmla="*/ 294 h 576"/>
                <a:gd name="T30" fmla="*/ 268 w 268"/>
                <a:gd name="T31" fmla="*/ 278 h 576"/>
                <a:gd name="T32" fmla="*/ 268 w 268"/>
                <a:gd name="T33" fmla="*/ 102 h 576"/>
                <a:gd name="T34" fmla="*/ 268 w 268"/>
                <a:gd name="T35" fmla="*/ 102 h 576"/>
                <a:gd name="T36" fmla="*/ 266 w 268"/>
                <a:gd name="T37" fmla="*/ 86 h 576"/>
                <a:gd name="T38" fmla="*/ 264 w 268"/>
                <a:gd name="T39" fmla="*/ 70 h 576"/>
                <a:gd name="T40" fmla="*/ 260 w 268"/>
                <a:gd name="T41" fmla="*/ 52 h 576"/>
                <a:gd name="T42" fmla="*/ 252 w 268"/>
                <a:gd name="T43" fmla="*/ 36 h 576"/>
                <a:gd name="T44" fmla="*/ 240 w 268"/>
                <a:gd name="T45" fmla="*/ 22 h 576"/>
                <a:gd name="T46" fmla="*/ 232 w 268"/>
                <a:gd name="T47" fmla="*/ 16 h 576"/>
                <a:gd name="T48" fmla="*/ 224 w 268"/>
                <a:gd name="T49" fmla="*/ 10 h 576"/>
                <a:gd name="T50" fmla="*/ 214 w 268"/>
                <a:gd name="T51" fmla="*/ 6 h 576"/>
                <a:gd name="T52" fmla="*/ 202 w 268"/>
                <a:gd name="T53" fmla="*/ 2 h 576"/>
                <a:gd name="T54" fmla="*/ 190 w 268"/>
                <a:gd name="T55" fmla="*/ 0 h 576"/>
                <a:gd name="T56" fmla="*/ 176 w 268"/>
                <a:gd name="T57" fmla="*/ 0 h 576"/>
                <a:gd name="T58" fmla="*/ 0 w 268"/>
                <a:gd name="T59" fmla="*/ 0 h 576"/>
                <a:gd name="T60" fmla="*/ 0 w 268"/>
                <a:gd name="T61" fmla="*/ 576 h 576"/>
                <a:gd name="T62" fmla="*/ 112 w 268"/>
                <a:gd name="T63" fmla="*/ 316 h 576"/>
                <a:gd name="T64" fmla="*/ 112 w 268"/>
                <a:gd name="T65" fmla="*/ 72 h 576"/>
                <a:gd name="T66" fmla="*/ 142 w 268"/>
                <a:gd name="T67" fmla="*/ 72 h 576"/>
                <a:gd name="T68" fmla="*/ 142 w 268"/>
                <a:gd name="T69" fmla="*/ 72 h 576"/>
                <a:gd name="T70" fmla="*/ 150 w 268"/>
                <a:gd name="T71" fmla="*/ 74 h 576"/>
                <a:gd name="T72" fmla="*/ 156 w 268"/>
                <a:gd name="T73" fmla="*/ 80 h 576"/>
                <a:gd name="T74" fmla="*/ 162 w 268"/>
                <a:gd name="T75" fmla="*/ 88 h 576"/>
                <a:gd name="T76" fmla="*/ 162 w 268"/>
                <a:gd name="T77" fmla="*/ 100 h 576"/>
                <a:gd name="T78" fmla="*/ 162 w 268"/>
                <a:gd name="T79" fmla="*/ 288 h 576"/>
                <a:gd name="T80" fmla="*/ 162 w 268"/>
                <a:gd name="T81" fmla="*/ 288 h 576"/>
                <a:gd name="T82" fmla="*/ 162 w 268"/>
                <a:gd name="T83" fmla="*/ 300 h 576"/>
                <a:gd name="T84" fmla="*/ 156 w 268"/>
                <a:gd name="T85" fmla="*/ 310 h 576"/>
                <a:gd name="T86" fmla="*/ 150 w 268"/>
                <a:gd name="T87" fmla="*/ 314 h 576"/>
                <a:gd name="T88" fmla="*/ 142 w 268"/>
                <a:gd name="T89" fmla="*/ 316 h 576"/>
                <a:gd name="T90" fmla="*/ 112 w 268"/>
                <a:gd name="T91" fmla="*/ 316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68" h="576">
                  <a:moveTo>
                    <a:pt x="0" y="576"/>
                  </a:moveTo>
                  <a:lnTo>
                    <a:pt x="112" y="576"/>
                  </a:lnTo>
                  <a:lnTo>
                    <a:pt x="112" y="380"/>
                  </a:lnTo>
                  <a:lnTo>
                    <a:pt x="176" y="380"/>
                  </a:lnTo>
                  <a:lnTo>
                    <a:pt x="176" y="380"/>
                  </a:lnTo>
                  <a:lnTo>
                    <a:pt x="190" y="380"/>
                  </a:lnTo>
                  <a:lnTo>
                    <a:pt x="202" y="378"/>
                  </a:lnTo>
                  <a:lnTo>
                    <a:pt x="214" y="374"/>
                  </a:lnTo>
                  <a:lnTo>
                    <a:pt x="224" y="370"/>
                  </a:lnTo>
                  <a:lnTo>
                    <a:pt x="232" y="364"/>
                  </a:lnTo>
                  <a:lnTo>
                    <a:pt x="240" y="358"/>
                  </a:lnTo>
                  <a:lnTo>
                    <a:pt x="252" y="344"/>
                  </a:lnTo>
                  <a:lnTo>
                    <a:pt x="260" y="328"/>
                  </a:lnTo>
                  <a:lnTo>
                    <a:pt x="264" y="310"/>
                  </a:lnTo>
                  <a:lnTo>
                    <a:pt x="266" y="294"/>
                  </a:lnTo>
                  <a:lnTo>
                    <a:pt x="268" y="278"/>
                  </a:lnTo>
                  <a:lnTo>
                    <a:pt x="268" y="102"/>
                  </a:lnTo>
                  <a:lnTo>
                    <a:pt x="268" y="102"/>
                  </a:lnTo>
                  <a:lnTo>
                    <a:pt x="266" y="86"/>
                  </a:lnTo>
                  <a:lnTo>
                    <a:pt x="264" y="70"/>
                  </a:lnTo>
                  <a:lnTo>
                    <a:pt x="260" y="52"/>
                  </a:lnTo>
                  <a:lnTo>
                    <a:pt x="252" y="36"/>
                  </a:lnTo>
                  <a:lnTo>
                    <a:pt x="240" y="22"/>
                  </a:lnTo>
                  <a:lnTo>
                    <a:pt x="232" y="16"/>
                  </a:lnTo>
                  <a:lnTo>
                    <a:pt x="224" y="10"/>
                  </a:lnTo>
                  <a:lnTo>
                    <a:pt x="214" y="6"/>
                  </a:lnTo>
                  <a:lnTo>
                    <a:pt x="202" y="2"/>
                  </a:lnTo>
                  <a:lnTo>
                    <a:pt x="190" y="0"/>
                  </a:lnTo>
                  <a:lnTo>
                    <a:pt x="176" y="0"/>
                  </a:lnTo>
                  <a:lnTo>
                    <a:pt x="0" y="0"/>
                  </a:lnTo>
                  <a:lnTo>
                    <a:pt x="0" y="576"/>
                  </a:lnTo>
                  <a:close/>
                  <a:moveTo>
                    <a:pt x="112" y="316"/>
                  </a:moveTo>
                  <a:lnTo>
                    <a:pt x="112" y="72"/>
                  </a:lnTo>
                  <a:lnTo>
                    <a:pt x="142" y="72"/>
                  </a:lnTo>
                  <a:lnTo>
                    <a:pt x="142" y="72"/>
                  </a:lnTo>
                  <a:lnTo>
                    <a:pt x="150" y="74"/>
                  </a:lnTo>
                  <a:lnTo>
                    <a:pt x="156" y="80"/>
                  </a:lnTo>
                  <a:lnTo>
                    <a:pt x="162" y="88"/>
                  </a:lnTo>
                  <a:lnTo>
                    <a:pt x="162" y="100"/>
                  </a:lnTo>
                  <a:lnTo>
                    <a:pt x="162" y="288"/>
                  </a:lnTo>
                  <a:lnTo>
                    <a:pt x="162" y="288"/>
                  </a:lnTo>
                  <a:lnTo>
                    <a:pt x="162" y="300"/>
                  </a:lnTo>
                  <a:lnTo>
                    <a:pt x="156" y="310"/>
                  </a:lnTo>
                  <a:lnTo>
                    <a:pt x="150" y="314"/>
                  </a:lnTo>
                  <a:lnTo>
                    <a:pt x="142" y="316"/>
                  </a:lnTo>
                  <a:lnTo>
                    <a:pt x="112" y="3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>
                <a:solidFill>
                  <a:srgbClr val="3C3C3C"/>
                </a:solidFill>
              </a:endParaRPr>
            </a:p>
          </p:txBody>
        </p:sp>
        <p:sp>
          <p:nvSpPr>
            <p:cNvPr id="18" name="Freeform 14"/>
            <p:cNvSpPr>
              <a:spLocks/>
            </p:cNvSpPr>
            <p:nvPr userDrawn="1"/>
          </p:nvSpPr>
          <p:spPr bwMode="auto">
            <a:xfrm>
              <a:off x="3320" y="1657"/>
              <a:ext cx="436" cy="576"/>
            </a:xfrm>
            <a:custGeom>
              <a:avLst/>
              <a:gdLst>
                <a:gd name="T0" fmla="*/ 292 w 436"/>
                <a:gd name="T1" fmla="*/ 0 h 576"/>
                <a:gd name="T2" fmla="*/ 436 w 436"/>
                <a:gd name="T3" fmla="*/ 0 h 576"/>
                <a:gd name="T4" fmla="*/ 436 w 436"/>
                <a:gd name="T5" fmla="*/ 576 h 576"/>
                <a:gd name="T6" fmla="*/ 324 w 436"/>
                <a:gd name="T7" fmla="*/ 576 h 576"/>
                <a:gd name="T8" fmla="*/ 324 w 436"/>
                <a:gd name="T9" fmla="*/ 214 h 576"/>
                <a:gd name="T10" fmla="*/ 320 w 436"/>
                <a:gd name="T11" fmla="*/ 214 h 576"/>
                <a:gd name="T12" fmla="*/ 262 w 436"/>
                <a:gd name="T13" fmla="*/ 576 h 576"/>
                <a:gd name="T14" fmla="*/ 174 w 436"/>
                <a:gd name="T15" fmla="*/ 576 h 576"/>
                <a:gd name="T16" fmla="*/ 116 w 436"/>
                <a:gd name="T17" fmla="*/ 214 h 576"/>
                <a:gd name="T18" fmla="*/ 112 w 436"/>
                <a:gd name="T19" fmla="*/ 214 h 576"/>
                <a:gd name="T20" fmla="*/ 112 w 436"/>
                <a:gd name="T21" fmla="*/ 576 h 576"/>
                <a:gd name="T22" fmla="*/ 0 w 436"/>
                <a:gd name="T23" fmla="*/ 576 h 576"/>
                <a:gd name="T24" fmla="*/ 0 w 436"/>
                <a:gd name="T25" fmla="*/ 0 h 576"/>
                <a:gd name="T26" fmla="*/ 146 w 436"/>
                <a:gd name="T27" fmla="*/ 0 h 576"/>
                <a:gd name="T28" fmla="*/ 218 w 436"/>
                <a:gd name="T29" fmla="*/ 404 h 576"/>
                <a:gd name="T30" fmla="*/ 292 w 436"/>
                <a:gd name="T31" fmla="*/ 0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36" h="576">
                  <a:moveTo>
                    <a:pt x="292" y="0"/>
                  </a:moveTo>
                  <a:lnTo>
                    <a:pt x="436" y="0"/>
                  </a:lnTo>
                  <a:lnTo>
                    <a:pt x="436" y="576"/>
                  </a:lnTo>
                  <a:lnTo>
                    <a:pt x="324" y="576"/>
                  </a:lnTo>
                  <a:lnTo>
                    <a:pt x="324" y="214"/>
                  </a:lnTo>
                  <a:lnTo>
                    <a:pt x="320" y="214"/>
                  </a:lnTo>
                  <a:lnTo>
                    <a:pt x="262" y="576"/>
                  </a:lnTo>
                  <a:lnTo>
                    <a:pt x="174" y="576"/>
                  </a:lnTo>
                  <a:lnTo>
                    <a:pt x="116" y="214"/>
                  </a:lnTo>
                  <a:lnTo>
                    <a:pt x="112" y="214"/>
                  </a:lnTo>
                  <a:lnTo>
                    <a:pt x="112" y="576"/>
                  </a:lnTo>
                  <a:lnTo>
                    <a:pt x="0" y="576"/>
                  </a:lnTo>
                  <a:lnTo>
                    <a:pt x="0" y="0"/>
                  </a:lnTo>
                  <a:lnTo>
                    <a:pt x="146" y="0"/>
                  </a:lnTo>
                  <a:lnTo>
                    <a:pt x="218" y="404"/>
                  </a:lnTo>
                  <a:lnTo>
                    <a:pt x="29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>
                <a:solidFill>
                  <a:srgbClr val="3C3C3C"/>
                </a:solidFill>
              </a:endParaRPr>
            </a:p>
          </p:txBody>
        </p:sp>
        <p:sp>
          <p:nvSpPr>
            <p:cNvPr id="19" name="Freeform 15"/>
            <p:cNvSpPr>
              <a:spLocks noEditPoints="1"/>
            </p:cNvSpPr>
            <p:nvPr userDrawn="1"/>
          </p:nvSpPr>
          <p:spPr bwMode="auto">
            <a:xfrm>
              <a:off x="900" y="1159"/>
              <a:ext cx="330" cy="1042"/>
            </a:xfrm>
            <a:custGeom>
              <a:avLst/>
              <a:gdLst>
                <a:gd name="T0" fmla="*/ 288 w 330"/>
                <a:gd name="T1" fmla="*/ 600 h 1042"/>
                <a:gd name="T2" fmla="*/ 272 w 330"/>
                <a:gd name="T3" fmla="*/ 714 h 1042"/>
                <a:gd name="T4" fmla="*/ 270 w 330"/>
                <a:gd name="T5" fmla="*/ 604 h 1042"/>
                <a:gd name="T6" fmla="*/ 254 w 330"/>
                <a:gd name="T7" fmla="*/ 490 h 1042"/>
                <a:gd name="T8" fmla="*/ 216 w 330"/>
                <a:gd name="T9" fmla="*/ 364 h 1042"/>
                <a:gd name="T10" fmla="*/ 176 w 330"/>
                <a:gd name="T11" fmla="*/ 272 h 1042"/>
                <a:gd name="T12" fmla="*/ 152 w 330"/>
                <a:gd name="T13" fmla="*/ 272 h 1042"/>
                <a:gd name="T14" fmla="*/ 92 w 330"/>
                <a:gd name="T15" fmla="*/ 422 h 1042"/>
                <a:gd name="T16" fmla="*/ 74 w 330"/>
                <a:gd name="T17" fmla="*/ 490 h 1042"/>
                <a:gd name="T18" fmla="*/ 56 w 330"/>
                <a:gd name="T19" fmla="*/ 624 h 1042"/>
                <a:gd name="T20" fmla="*/ 54 w 330"/>
                <a:gd name="T21" fmla="*/ 716 h 1042"/>
                <a:gd name="T22" fmla="*/ 40 w 330"/>
                <a:gd name="T23" fmla="*/ 568 h 1042"/>
                <a:gd name="T24" fmla="*/ 40 w 330"/>
                <a:gd name="T25" fmla="*/ 498 h 1042"/>
                <a:gd name="T26" fmla="*/ 52 w 330"/>
                <a:gd name="T27" fmla="*/ 382 h 1042"/>
                <a:gd name="T28" fmla="*/ 72 w 330"/>
                <a:gd name="T29" fmla="*/ 298 h 1042"/>
                <a:gd name="T30" fmla="*/ 128 w 330"/>
                <a:gd name="T31" fmla="*/ 148 h 1042"/>
                <a:gd name="T32" fmla="*/ 164 w 330"/>
                <a:gd name="T33" fmla="*/ 80 h 1042"/>
                <a:gd name="T34" fmla="*/ 216 w 330"/>
                <a:gd name="T35" fmla="*/ 186 h 1042"/>
                <a:gd name="T36" fmla="*/ 256 w 330"/>
                <a:gd name="T37" fmla="*/ 296 h 1042"/>
                <a:gd name="T38" fmla="*/ 274 w 330"/>
                <a:gd name="T39" fmla="*/ 372 h 1042"/>
                <a:gd name="T40" fmla="*/ 290 w 330"/>
                <a:gd name="T41" fmla="*/ 506 h 1042"/>
                <a:gd name="T42" fmla="*/ 164 w 330"/>
                <a:gd name="T43" fmla="*/ 1004 h 1042"/>
                <a:gd name="T44" fmla="*/ 134 w 330"/>
                <a:gd name="T45" fmla="*/ 932 h 1042"/>
                <a:gd name="T46" fmla="*/ 120 w 330"/>
                <a:gd name="T47" fmla="*/ 848 h 1042"/>
                <a:gd name="T48" fmla="*/ 118 w 330"/>
                <a:gd name="T49" fmla="*/ 780 h 1042"/>
                <a:gd name="T50" fmla="*/ 136 w 330"/>
                <a:gd name="T51" fmla="*/ 692 h 1042"/>
                <a:gd name="T52" fmla="*/ 164 w 330"/>
                <a:gd name="T53" fmla="*/ 626 h 1042"/>
                <a:gd name="T54" fmla="*/ 182 w 330"/>
                <a:gd name="T55" fmla="*/ 666 h 1042"/>
                <a:gd name="T56" fmla="*/ 202 w 330"/>
                <a:gd name="T57" fmla="*/ 740 h 1042"/>
                <a:gd name="T58" fmla="*/ 210 w 330"/>
                <a:gd name="T59" fmla="*/ 806 h 1042"/>
                <a:gd name="T60" fmla="*/ 202 w 330"/>
                <a:gd name="T61" fmla="*/ 900 h 1042"/>
                <a:gd name="T62" fmla="*/ 180 w 330"/>
                <a:gd name="T63" fmla="*/ 972 h 1042"/>
                <a:gd name="T64" fmla="*/ 300 w 330"/>
                <a:gd name="T65" fmla="*/ 296 h 1042"/>
                <a:gd name="T66" fmla="*/ 266 w 330"/>
                <a:gd name="T67" fmla="*/ 188 h 1042"/>
                <a:gd name="T68" fmla="*/ 204 w 330"/>
                <a:gd name="T69" fmla="*/ 62 h 1042"/>
                <a:gd name="T70" fmla="*/ 164 w 330"/>
                <a:gd name="T71" fmla="*/ 0 h 1042"/>
                <a:gd name="T72" fmla="*/ 88 w 330"/>
                <a:gd name="T73" fmla="*/ 132 h 1042"/>
                <a:gd name="T74" fmla="*/ 38 w 330"/>
                <a:gd name="T75" fmla="*/ 260 h 1042"/>
                <a:gd name="T76" fmla="*/ 14 w 330"/>
                <a:gd name="T77" fmla="*/ 358 h 1042"/>
                <a:gd name="T78" fmla="*/ 0 w 330"/>
                <a:gd name="T79" fmla="*/ 500 h 1042"/>
                <a:gd name="T80" fmla="*/ 6 w 330"/>
                <a:gd name="T81" fmla="*/ 634 h 1042"/>
                <a:gd name="T82" fmla="*/ 22 w 330"/>
                <a:gd name="T83" fmla="*/ 722 h 1042"/>
                <a:gd name="T84" fmla="*/ 62 w 330"/>
                <a:gd name="T85" fmla="*/ 854 h 1042"/>
                <a:gd name="T86" fmla="*/ 94 w 330"/>
                <a:gd name="T87" fmla="*/ 924 h 1042"/>
                <a:gd name="T88" fmla="*/ 164 w 330"/>
                <a:gd name="T89" fmla="*/ 1042 h 1042"/>
                <a:gd name="T90" fmla="*/ 202 w 330"/>
                <a:gd name="T91" fmla="*/ 986 h 1042"/>
                <a:gd name="T92" fmla="*/ 268 w 330"/>
                <a:gd name="T93" fmla="*/ 846 h 1042"/>
                <a:gd name="T94" fmla="*/ 306 w 330"/>
                <a:gd name="T95" fmla="*/ 722 h 1042"/>
                <a:gd name="T96" fmla="*/ 320 w 330"/>
                <a:gd name="T97" fmla="*/ 652 h 1042"/>
                <a:gd name="T98" fmla="*/ 330 w 330"/>
                <a:gd name="T99" fmla="*/ 532 h 1042"/>
                <a:gd name="T100" fmla="*/ 320 w 330"/>
                <a:gd name="T101" fmla="*/ 402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0" h="1042">
                  <a:moveTo>
                    <a:pt x="290" y="556"/>
                  </a:moveTo>
                  <a:lnTo>
                    <a:pt x="290" y="556"/>
                  </a:lnTo>
                  <a:lnTo>
                    <a:pt x="288" y="600"/>
                  </a:lnTo>
                  <a:lnTo>
                    <a:pt x="284" y="642"/>
                  </a:lnTo>
                  <a:lnTo>
                    <a:pt x="278" y="682"/>
                  </a:lnTo>
                  <a:lnTo>
                    <a:pt x="272" y="714"/>
                  </a:lnTo>
                  <a:lnTo>
                    <a:pt x="272" y="714"/>
                  </a:lnTo>
                  <a:lnTo>
                    <a:pt x="272" y="662"/>
                  </a:lnTo>
                  <a:lnTo>
                    <a:pt x="270" y="604"/>
                  </a:lnTo>
                  <a:lnTo>
                    <a:pt x="262" y="546"/>
                  </a:lnTo>
                  <a:lnTo>
                    <a:pt x="254" y="490"/>
                  </a:lnTo>
                  <a:lnTo>
                    <a:pt x="254" y="490"/>
                  </a:lnTo>
                  <a:lnTo>
                    <a:pt x="246" y="462"/>
                  </a:lnTo>
                  <a:lnTo>
                    <a:pt x="238" y="430"/>
                  </a:lnTo>
                  <a:lnTo>
                    <a:pt x="216" y="364"/>
                  </a:lnTo>
                  <a:lnTo>
                    <a:pt x="202" y="332"/>
                  </a:lnTo>
                  <a:lnTo>
                    <a:pt x="190" y="300"/>
                  </a:lnTo>
                  <a:lnTo>
                    <a:pt x="176" y="272"/>
                  </a:lnTo>
                  <a:lnTo>
                    <a:pt x="164" y="250"/>
                  </a:lnTo>
                  <a:lnTo>
                    <a:pt x="164" y="250"/>
                  </a:lnTo>
                  <a:lnTo>
                    <a:pt x="152" y="272"/>
                  </a:lnTo>
                  <a:lnTo>
                    <a:pt x="140" y="296"/>
                  </a:lnTo>
                  <a:lnTo>
                    <a:pt x="114" y="356"/>
                  </a:lnTo>
                  <a:lnTo>
                    <a:pt x="92" y="422"/>
                  </a:lnTo>
                  <a:lnTo>
                    <a:pt x="82" y="456"/>
                  </a:lnTo>
                  <a:lnTo>
                    <a:pt x="74" y="490"/>
                  </a:lnTo>
                  <a:lnTo>
                    <a:pt x="74" y="490"/>
                  </a:lnTo>
                  <a:lnTo>
                    <a:pt x="68" y="524"/>
                  </a:lnTo>
                  <a:lnTo>
                    <a:pt x="64" y="558"/>
                  </a:lnTo>
                  <a:lnTo>
                    <a:pt x="56" y="624"/>
                  </a:lnTo>
                  <a:lnTo>
                    <a:pt x="54" y="678"/>
                  </a:lnTo>
                  <a:lnTo>
                    <a:pt x="54" y="716"/>
                  </a:lnTo>
                  <a:lnTo>
                    <a:pt x="54" y="716"/>
                  </a:lnTo>
                  <a:lnTo>
                    <a:pt x="50" y="684"/>
                  </a:lnTo>
                  <a:lnTo>
                    <a:pt x="44" y="632"/>
                  </a:lnTo>
                  <a:lnTo>
                    <a:pt x="40" y="568"/>
                  </a:lnTo>
                  <a:lnTo>
                    <a:pt x="38" y="532"/>
                  </a:lnTo>
                  <a:lnTo>
                    <a:pt x="40" y="498"/>
                  </a:lnTo>
                  <a:lnTo>
                    <a:pt x="40" y="498"/>
                  </a:lnTo>
                  <a:lnTo>
                    <a:pt x="42" y="468"/>
                  </a:lnTo>
                  <a:lnTo>
                    <a:pt x="44" y="438"/>
                  </a:lnTo>
                  <a:lnTo>
                    <a:pt x="52" y="382"/>
                  </a:lnTo>
                  <a:lnTo>
                    <a:pt x="62" y="334"/>
                  </a:lnTo>
                  <a:lnTo>
                    <a:pt x="72" y="298"/>
                  </a:lnTo>
                  <a:lnTo>
                    <a:pt x="72" y="298"/>
                  </a:lnTo>
                  <a:lnTo>
                    <a:pt x="86" y="254"/>
                  </a:lnTo>
                  <a:lnTo>
                    <a:pt x="102" y="214"/>
                  </a:lnTo>
                  <a:lnTo>
                    <a:pt x="128" y="148"/>
                  </a:lnTo>
                  <a:lnTo>
                    <a:pt x="150" y="102"/>
                  </a:lnTo>
                  <a:lnTo>
                    <a:pt x="164" y="80"/>
                  </a:lnTo>
                  <a:lnTo>
                    <a:pt x="164" y="80"/>
                  </a:lnTo>
                  <a:lnTo>
                    <a:pt x="178" y="106"/>
                  </a:lnTo>
                  <a:lnTo>
                    <a:pt x="202" y="154"/>
                  </a:lnTo>
                  <a:lnTo>
                    <a:pt x="216" y="186"/>
                  </a:lnTo>
                  <a:lnTo>
                    <a:pt x="230" y="220"/>
                  </a:lnTo>
                  <a:lnTo>
                    <a:pt x="244" y="258"/>
                  </a:lnTo>
                  <a:lnTo>
                    <a:pt x="256" y="296"/>
                  </a:lnTo>
                  <a:lnTo>
                    <a:pt x="256" y="296"/>
                  </a:lnTo>
                  <a:lnTo>
                    <a:pt x="266" y="334"/>
                  </a:lnTo>
                  <a:lnTo>
                    <a:pt x="274" y="372"/>
                  </a:lnTo>
                  <a:lnTo>
                    <a:pt x="280" y="408"/>
                  </a:lnTo>
                  <a:lnTo>
                    <a:pt x="284" y="442"/>
                  </a:lnTo>
                  <a:lnTo>
                    <a:pt x="290" y="506"/>
                  </a:lnTo>
                  <a:lnTo>
                    <a:pt x="290" y="556"/>
                  </a:lnTo>
                  <a:close/>
                  <a:moveTo>
                    <a:pt x="164" y="1004"/>
                  </a:moveTo>
                  <a:lnTo>
                    <a:pt x="164" y="1004"/>
                  </a:lnTo>
                  <a:lnTo>
                    <a:pt x="150" y="974"/>
                  </a:lnTo>
                  <a:lnTo>
                    <a:pt x="142" y="954"/>
                  </a:lnTo>
                  <a:lnTo>
                    <a:pt x="134" y="932"/>
                  </a:lnTo>
                  <a:lnTo>
                    <a:pt x="128" y="908"/>
                  </a:lnTo>
                  <a:lnTo>
                    <a:pt x="122" y="880"/>
                  </a:lnTo>
                  <a:lnTo>
                    <a:pt x="120" y="848"/>
                  </a:lnTo>
                  <a:lnTo>
                    <a:pt x="116" y="814"/>
                  </a:lnTo>
                  <a:lnTo>
                    <a:pt x="116" y="814"/>
                  </a:lnTo>
                  <a:lnTo>
                    <a:pt x="118" y="780"/>
                  </a:lnTo>
                  <a:lnTo>
                    <a:pt x="122" y="748"/>
                  </a:lnTo>
                  <a:lnTo>
                    <a:pt x="128" y="718"/>
                  </a:lnTo>
                  <a:lnTo>
                    <a:pt x="136" y="692"/>
                  </a:lnTo>
                  <a:lnTo>
                    <a:pt x="144" y="670"/>
                  </a:lnTo>
                  <a:lnTo>
                    <a:pt x="152" y="650"/>
                  </a:lnTo>
                  <a:lnTo>
                    <a:pt x="164" y="626"/>
                  </a:lnTo>
                  <a:lnTo>
                    <a:pt x="164" y="626"/>
                  </a:lnTo>
                  <a:lnTo>
                    <a:pt x="176" y="648"/>
                  </a:lnTo>
                  <a:lnTo>
                    <a:pt x="182" y="666"/>
                  </a:lnTo>
                  <a:lnTo>
                    <a:pt x="190" y="688"/>
                  </a:lnTo>
                  <a:lnTo>
                    <a:pt x="196" y="712"/>
                  </a:lnTo>
                  <a:lnTo>
                    <a:pt x="202" y="740"/>
                  </a:lnTo>
                  <a:lnTo>
                    <a:pt x="208" y="772"/>
                  </a:lnTo>
                  <a:lnTo>
                    <a:pt x="210" y="806"/>
                  </a:lnTo>
                  <a:lnTo>
                    <a:pt x="210" y="806"/>
                  </a:lnTo>
                  <a:lnTo>
                    <a:pt x="210" y="840"/>
                  </a:lnTo>
                  <a:lnTo>
                    <a:pt x="206" y="870"/>
                  </a:lnTo>
                  <a:lnTo>
                    <a:pt x="202" y="900"/>
                  </a:lnTo>
                  <a:lnTo>
                    <a:pt x="194" y="926"/>
                  </a:lnTo>
                  <a:lnTo>
                    <a:pt x="188" y="950"/>
                  </a:lnTo>
                  <a:lnTo>
                    <a:pt x="180" y="972"/>
                  </a:lnTo>
                  <a:lnTo>
                    <a:pt x="164" y="1004"/>
                  </a:lnTo>
                  <a:close/>
                  <a:moveTo>
                    <a:pt x="300" y="296"/>
                  </a:moveTo>
                  <a:lnTo>
                    <a:pt x="300" y="296"/>
                  </a:lnTo>
                  <a:lnTo>
                    <a:pt x="292" y="268"/>
                  </a:lnTo>
                  <a:lnTo>
                    <a:pt x="284" y="242"/>
                  </a:lnTo>
                  <a:lnTo>
                    <a:pt x="266" y="188"/>
                  </a:lnTo>
                  <a:lnTo>
                    <a:pt x="244" y="140"/>
                  </a:lnTo>
                  <a:lnTo>
                    <a:pt x="224" y="98"/>
                  </a:lnTo>
                  <a:lnTo>
                    <a:pt x="204" y="62"/>
                  </a:lnTo>
                  <a:lnTo>
                    <a:pt x="186" y="32"/>
                  </a:lnTo>
                  <a:lnTo>
                    <a:pt x="164" y="0"/>
                  </a:lnTo>
                  <a:lnTo>
                    <a:pt x="164" y="0"/>
                  </a:lnTo>
                  <a:lnTo>
                    <a:pt x="142" y="34"/>
                  </a:lnTo>
                  <a:lnTo>
                    <a:pt x="108" y="94"/>
                  </a:lnTo>
                  <a:lnTo>
                    <a:pt x="88" y="132"/>
                  </a:lnTo>
                  <a:lnTo>
                    <a:pt x="70" y="172"/>
                  </a:lnTo>
                  <a:lnTo>
                    <a:pt x="54" y="214"/>
                  </a:lnTo>
                  <a:lnTo>
                    <a:pt x="38" y="260"/>
                  </a:lnTo>
                  <a:lnTo>
                    <a:pt x="38" y="260"/>
                  </a:lnTo>
                  <a:lnTo>
                    <a:pt x="24" y="310"/>
                  </a:lnTo>
                  <a:lnTo>
                    <a:pt x="14" y="358"/>
                  </a:lnTo>
                  <a:lnTo>
                    <a:pt x="8" y="406"/>
                  </a:lnTo>
                  <a:lnTo>
                    <a:pt x="2" y="454"/>
                  </a:lnTo>
                  <a:lnTo>
                    <a:pt x="0" y="500"/>
                  </a:lnTo>
                  <a:lnTo>
                    <a:pt x="0" y="546"/>
                  </a:lnTo>
                  <a:lnTo>
                    <a:pt x="2" y="590"/>
                  </a:lnTo>
                  <a:lnTo>
                    <a:pt x="6" y="634"/>
                  </a:lnTo>
                  <a:lnTo>
                    <a:pt x="6" y="634"/>
                  </a:lnTo>
                  <a:lnTo>
                    <a:pt x="14" y="680"/>
                  </a:lnTo>
                  <a:lnTo>
                    <a:pt x="22" y="722"/>
                  </a:lnTo>
                  <a:lnTo>
                    <a:pt x="32" y="762"/>
                  </a:lnTo>
                  <a:lnTo>
                    <a:pt x="44" y="800"/>
                  </a:lnTo>
                  <a:lnTo>
                    <a:pt x="62" y="854"/>
                  </a:lnTo>
                  <a:lnTo>
                    <a:pt x="70" y="876"/>
                  </a:lnTo>
                  <a:lnTo>
                    <a:pt x="70" y="876"/>
                  </a:lnTo>
                  <a:lnTo>
                    <a:pt x="94" y="924"/>
                  </a:lnTo>
                  <a:lnTo>
                    <a:pt x="118" y="970"/>
                  </a:lnTo>
                  <a:lnTo>
                    <a:pt x="142" y="1010"/>
                  </a:lnTo>
                  <a:lnTo>
                    <a:pt x="164" y="1042"/>
                  </a:lnTo>
                  <a:lnTo>
                    <a:pt x="164" y="1042"/>
                  </a:lnTo>
                  <a:lnTo>
                    <a:pt x="182" y="1018"/>
                  </a:lnTo>
                  <a:lnTo>
                    <a:pt x="202" y="986"/>
                  </a:lnTo>
                  <a:lnTo>
                    <a:pt x="224" y="946"/>
                  </a:lnTo>
                  <a:lnTo>
                    <a:pt x="246" y="900"/>
                  </a:lnTo>
                  <a:lnTo>
                    <a:pt x="268" y="846"/>
                  </a:lnTo>
                  <a:lnTo>
                    <a:pt x="288" y="786"/>
                  </a:lnTo>
                  <a:lnTo>
                    <a:pt x="298" y="754"/>
                  </a:lnTo>
                  <a:lnTo>
                    <a:pt x="306" y="722"/>
                  </a:lnTo>
                  <a:lnTo>
                    <a:pt x="314" y="686"/>
                  </a:lnTo>
                  <a:lnTo>
                    <a:pt x="320" y="652"/>
                  </a:lnTo>
                  <a:lnTo>
                    <a:pt x="320" y="652"/>
                  </a:lnTo>
                  <a:lnTo>
                    <a:pt x="324" y="612"/>
                  </a:lnTo>
                  <a:lnTo>
                    <a:pt x="328" y="572"/>
                  </a:lnTo>
                  <a:lnTo>
                    <a:pt x="330" y="532"/>
                  </a:lnTo>
                  <a:lnTo>
                    <a:pt x="328" y="492"/>
                  </a:lnTo>
                  <a:lnTo>
                    <a:pt x="326" y="448"/>
                  </a:lnTo>
                  <a:lnTo>
                    <a:pt x="320" y="402"/>
                  </a:lnTo>
                  <a:lnTo>
                    <a:pt x="312" y="352"/>
                  </a:lnTo>
                  <a:lnTo>
                    <a:pt x="300" y="2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>
                <a:solidFill>
                  <a:srgbClr val="3C3C3C"/>
                </a:solidFill>
              </a:endParaRPr>
            </a:p>
          </p:txBody>
        </p:sp>
        <p:sp>
          <p:nvSpPr>
            <p:cNvPr id="20" name="Freeform 19"/>
            <p:cNvSpPr>
              <a:spLocks/>
            </p:cNvSpPr>
            <p:nvPr userDrawn="1"/>
          </p:nvSpPr>
          <p:spPr bwMode="auto">
            <a:xfrm>
              <a:off x="264" y="1659"/>
              <a:ext cx="1008" cy="1150"/>
            </a:xfrm>
            <a:custGeom>
              <a:avLst/>
              <a:gdLst>
                <a:gd name="T0" fmla="*/ 584 w 1008"/>
                <a:gd name="T1" fmla="*/ 754 h 1150"/>
                <a:gd name="T2" fmla="*/ 610 w 1008"/>
                <a:gd name="T3" fmla="*/ 734 h 1150"/>
                <a:gd name="T4" fmla="*/ 654 w 1008"/>
                <a:gd name="T5" fmla="*/ 714 h 1150"/>
                <a:gd name="T6" fmla="*/ 700 w 1008"/>
                <a:gd name="T7" fmla="*/ 706 h 1150"/>
                <a:gd name="T8" fmla="*/ 746 w 1008"/>
                <a:gd name="T9" fmla="*/ 714 h 1150"/>
                <a:gd name="T10" fmla="*/ 790 w 1008"/>
                <a:gd name="T11" fmla="*/ 734 h 1150"/>
                <a:gd name="T12" fmla="*/ 816 w 1008"/>
                <a:gd name="T13" fmla="*/ 754 h 1150"/>
                <a:gd name="T14" fmla="*/ 844 w 1008"/>
                <a:gd name="T15" fmla="*/ 792 h 1150"/>
                <a:gd name="T16" fmla="*/ 860 w 1008"/>
                <a:gd name="T17" fmla="*/ 838 h 1150"/>
                <a:gd name="T18" fmla="*/ 862 w 1008"/>
                <a:gd name="T19" fmla="*/ 884 h 1150"/>
                <a:gd name="T20" fmla="*/ 852 w 1008"/>
                <a:gd name="T21" fmla="*/ 928 h 1150"/>
                <a:gd name="T22" fmla="*/ 826 w 1008"/>
                <a:gd name="T23" fmla="*/ 970 h 1150"/>
                <a:gd name="T24" fmla="*/ 814 w 1008"/>
                <a:gd name="T25" fmla="*/ 984 h 1150"/>
                <a:gd name="T26" fmla="*/ 762 w 1008"/>
                <a:gd name="T27" fmla="*/ 1024 h 1150"/>
                <a:gd name="T28" fmla="*/ 676 w 1008"/>
                <a:gd name="T29" fmla="*/ 1064 h 1150"/>
                <a:gd name="T30" fmla="*/ 584 w 1008"/>
                <a:gd name="T31" fmla="*/ 1078 h 1150"/>
                <a:gd name="T32" fmla="*/ 520 w 1008"/>
                <a:gd name="T33" fmla="*/ 1072 h 1150"/>
                <a:gd name="T34" fmla="*/ 432 w 1008"/>
                <a:gd name="T35" fmla="*/ 1040 h 1150"/>
                <a:gd name="T36" fmla="*/ 352 w 1008"/>
                <a:gd name="T37" fmla="*/ 984 h 1150"/>
                <a:gd name="T38" fmla="*/ 314 w 1008"/>
                <a:gd name="T39" fmla="*/ 940 h 1150"/>
                <a:gd name="T40" fmla="*/ 276 w 1008"/>
                <a:gd name="T41" fmla="*/ 864 h 1150"/>
                <a:gd name="T42" fmla="*/ 258 w 1008"/>
                <a:gd name="T43" fmla="*/ 784 h 1150"/>
                <a:gd name="T44" fmla="*/ 260 w 1008"/>
                <a:gd name="T45" fmla="*/ 702 h 1150"/>
                <a:gd name="T46" fmla="*/ 284 w 1008"/>
                <a:gd name="T47" fmla="*/ 624 h 1150"/>
                <a:gd name="T48" fmla="*/ 312 w 1008"/>
                <a:gd name="T49" fmla="*/ 576 h 1150"/>
                <a:gd name="T50" fmla="*/ 352 w 1008"/>
                <a:gd name="T51" fmla="*/ 528 h 1150"/>
                <a:gd name="T52" fmla="*/ 432 w 1008"/>
                <a:gd name="T53" fmla="*/ 470 h 1150"/>
                <a:gd name="T54" fmla="*/ 520 w 1008"/>
                <a:gd name="T55" fmla="*/ 438 h 1150"/>
                <a:gd name="T56" fmla="*/ 584 w 1008"/>
                <a:gd name="T57" fmla="*/ 0 h 1150"/>
                <a:gd name="T58" fmla="*/ 524 w 1008"/>
                <a:gd name="T59" fmla="*/ 4 h 1150"/>
                <a:gd name="T60" fmla="*/ 438 w 1008"/>
                <a:gd name="T61" fmla="*/ 20 h 1150"/>
                <a:gd name="T62" fmla="*/ 356 w 1008"/>
                <a:gd name="T63" fmla="*/ 46 h 1150"/>
                <a:gd name="T64" fmla="*/ 282 w 1008"/>
                <a:gd name="T65" fmla="*/ 84 h 1150"/>
                <a:gd name="T66" fmla="*/ 212 w 1008"/>
                <a:gd name="T67" fmla="*/ 132 h 1150"/>
                <a:gd name="T68" fmla="*/ 152 w 1008"/>
                <a:gd name="T69" fmla="*/ 190 h 1150"/>
                <a:gd name="T70" fmla="*/ 100 w 1008"/>
                <a:gd name="T71" fmla="*/ 254 h 1150"/>
                <a:gd name="T72" fmla="*/ 58 w 1008"/>
                <a:gd name="T73" fmla="*/ 326 h 1150"/>
                <a:gd name="T74" fmla="*/ 26 w 1008"/>
                <a:gd name="T75" fmla="*/ 404 h 1150"/>
                <a:gd name="T76" fmla="*/ 6 w 1008"/>
                <a:gd name="T77" fmla="*/ 488 h 1150"/>
                <a:gd name="T78" fmla="*/ 0 w 1008"/>
                <a:gd name="T79" fmla="*/ 576 h 1150"/>
                <a:gd name="T80" fmla="*/ 4 w 1008"/>
                <a:gd name="T81" fmla="*/ 634 h 1150"/>
                <a:gd name="T82" fmla="*/ 18 w 1008"/>
                <a:gd name="T83" fmla="*/ 718 h 1150"/>
                <a:gd name="T84" fmla="*/ 46 w 1008"/>
                <a:gd name="T85" fmla="*/ 798 h 1150"/>
                <a:gd name="T86" fmla="*/ 84 w 1008"/>
                <a:gd name="T87" fmla="*/ 872 h 1150"/>
                <a:gd name="T88" fmla="*/ 134 w 1008"/>
                <a:gd name="T89" fmla="*/ 940 h 1150"/>
                <a:gd name="T90" fmla="*/ 192 w 1008"/>
                <a:gd name="T91" fmla="*/ 1000 h 1150"/>
                <a:gd name="T92" fmla="*/ 258 w 1008"/>
                <a:gd name="T93" fmla="*/ 1052 h 1150"/>
                <a:gd name="T94" fmla="*/ 330 w 1008"/>
                <a:gd name="T95" fmla="*/ 1092 h 1150"/>
                <a:gd name="T96" fmla="*/ 410 w 1008"/>
                <a:gd name="T97" fmla="*/ 1124 h 1150"/>
                <a:gd name="T98" fmla="*/ 494 w 1008"/>
                <a:gd name="T99" fmla="*/ 1142 h 1150"/>
                <a:gd name="T100" fmla="*/ 584 w 1008"/>
                <a:gd name="T101" fmla="*/ 1150 h 1150"/>
                <a:gd name="T102" fmla="*/ 646 w 1008"/>
                <a:gd name="T103" fmla="*/ 1146 h 1150"/>
                <a:gd name="T104" fmla="*/ 734 w 1008"/>
                <a:gd name="T105" fmla="*/ 1130 h 1150"/>
                <a:gd name="T106" fmla="*/ 818 w 1008"/>
                <a:gd name="T107" fmla="*/ 1100 h 1150"/>
                <a:gd name="T108" fmla="*/ 896 w 1008"/>
                <a:gd name="T109" fmla="*/ 1060 h 1150"/>
                <a:gd name="T110" fmla="*/ 966 w 1008"/>
                <a:gd name="T111" fmla="*/ 1008 h 1150"/>
                <a:gd name="T112" fmla="*/ 1008 w 1008"/>
                <a:gd name="T113" fmla="*/ 574 h 1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8" h="1150">
                  <a:moveTo>
                    <a:pt x="584" y="574"/>
                  </a:moveTo>
                  <a:lnTo>
                    <a:pt x="584" y="754"/>
                  </a:lnTo>
                  <a:lnTo>
                    <a:pt x="584" y="754"/>
                  </a:lnTo>
                  <a:lnTo>
                    <a:pt x="584" y="754"/>
                  </a:lnTo>
                  <a:lnTo>
                    <a:pt x="596" y="742"/>
                  </a:lnTo>
                  <a:lnTo>
                    <a:pt x="610" y="734"/>
                  </a:lnTo>
                  <a:lnTo>
                    <a:pt x="624" y="726"/>
                  </a:lnTo>
                  <a:lnTo>
                    <a:pt x="638" y="718"/>
                  </a:lnTo>
                  <a:lnTo>
                    <a:pt x="654" y="714"/>
                  </a:lnTo>
                  <a:lnTo>
                    <a:pt x="668" y="710"/>
                  </a:lnTo>
                  <a:lnTo>
                    <a:pt x="684" y="708"/>
                  </a:lnTo>
                  <a:lnTo>
                    <a:pt x="700" y="706"/>
                  </a:lnTo>
                  <a:lnTo>
                    <a:pt x="716" y="708"/>
                  </a:lnTo>
                  <a:lnTo>
                    <a:pt x="732" y="710"/>
                  </a:lnTo>
                  <a:lnTo>
                    <a:pt x="746" y="714"/>
                  </a:lnTo>
                  <a:lnTo>
                    <a:pt x="762" y="718"/>
                  </a:lnTo>
                  <a:lnTo>
                    <a:pt x="776" y="726"/>
                  </a:lnTo>
                  <a:lnTo>
                    <a:pt x="790" y="734"/>
                  </a:lnTo>
                  <a:lnTo>
                    <a:pt x="804" y="742"/>
                  </a:lnTo>
                  <a:lnTo>
                    <a:pt x="816" y="754"/>
                  </a:lnTo>
                  <a:lnTo>
                    <a:pt x="816" y="754"/>
                  </a:lnTo>
                  <a:lnTo>
                    <a:pt x="826" y="766"/>
                  </a:lnTo>
                  <a:lnTo>
                    <a:pt x="836" y="780"/>
                  </a:lnTo>
                  <a:lnTo>
                    <a:pt x="844" y="792"/>
                  </a:lnTo>
                  <a:lnTo>
                    <a:pt x="852" y="808"/>
                  </a:lnTo>
                  <a:lnTo>
                    <a:pt x="856" y="822"/>
                  </a:lnTo>
                  <a:lnTo>
                    <a:pt x="860" y="838"/>
                  </a:lnTo>
                  <a:lnTo>
                    <a:pt x="862" y="852"/>
                  </a:lnTo>
                  <a:lnTo>
                    <a:pt x="864" y="868"/>
                  </a:lnTo>
                  <a:lnTo>
                    <a:pt x="862" y="884"/>
                  </a:lnTo>
                  <a:lnTo>
                    <a:pt x="860" y="898"/>
                  </a:lnTo>
                  <a:lnTo>
                    <a:pt x="856" y="914"/>
                  </a:lnTo>
                  <a:lnTo>
                    <a:pt x="852" y="928"/>
                  </a:lnTo>
                  <a:lnTo>
                    <a:pt x="844" y="944"/>
                  </a:lnTo>
                  <a:lnTo>
                    <a:pt x="836" y="956"/>
                  </a:lnTo>
                  <a:lnTo>
                    <a:pt x="826" y="970"/>
                  </a:lnTo>
                  <a:lnTo>
                    <a:pt x="816" y="982"/>
                  </a:lnTo>
                  <a:lnTo>
                    <a:pt x="814" y="982"/>
                  </a:lnTo>
                  <a:lnTo>
                    <a:pt x="814" y="984"/>
                  </a:lnTo>
                  <a:lnTo>
                    <a:pt x="814" y="984"/>
                  </a:lnTo>
                  <a:lnTo>
                    <a:pt x="790" y="1006"/>
                  </a:lnTo>
                  <a:lnTo>
                    <a:pt x="762" y="1024"/>
                  </a:lnTo>
                  <a:lnTo>
                    <a:pt x="734" y="1040"/>
                  </a:lnTo>
                  <a:lnTo>
                    <a:pt x="706" y="1054"/>
                  </a:lnTo>
                  <a:lnTo>
                    <a:pt x="676" y="1064"/>
                  </a:lnTo>
                  <a:lnTo>
                    <a:pt x="646" y="1072"/>
                  </a:lnTo>
                  <a:lnTo>
                    <a:pt x="614" y="1076"/>
                  </a:lnTo>
                  <a:lnTo>
                    <a:pt x="584" y="1078"/>
                  </a:lnTo>
                  <a:lnTo>
                    <a:pt x="584" y="1078"/>
                  </a:lnTo>
                  <a:lnTo>
                    <a:pt x="552" y="1076"/>
                  </a:lnTo>
                  <a:lnTo>
                    <a:pt x="520" y="1072"/>
                  </a:lnTo>
                  <a:lnTo>
                    <a:pt x="490" y="1064"/>
                  </a:lnTo>
                  <a:lnTo>
                    <a:pt x="460" y="1054"/>
                  </a:lnTo>
                  <a:lnTo>
                    <a:pt x="432" y="1040"/>
                  </a:lnTo>
                  <a:lnTo>
                    <a:pt x="404" y="1024"/>
                  </a:lnTo>
                  <a:lnTo>
                    <a:pt x="376" y="1006"/>
                  </a:lnTo>
                  <a:lnTo>
                    <a:pt x="352" y="984"/>
                  </a:lnTo>
                  <a:lnTo>
                    <a:pt x="352" y="984"/>
                  </a:lnTo>
                  <a:lnTo>
                    <a:pt x="332" y="962"/>
                  </a:lnTo>
                  <a:lnTo>
                    <a:pt x="314" y="940"/>
                  </a:lnTo>
                  <a:lnTo>
                    <a:pt x="298" y="916"/>
                  </a:lnTo>
                  <a:lnTo>
                    <a:pt x="286" y="890"/>
                  </a:lnTo>
                  <a:lnTo>
                    <a:pt x="276" y="864"/>
                  </a:lnTo>
                  <a:lnTo>
                    <a:pt x="266" y="838"/>
                  </a:lnTo>
                  <a:lnTo>
                    <a:pt x="260" y="812"/>
                  </a:lnTo>
                  <a:lnTo>
                    <a:pt x="258" y="784"/>
                  </a:lnTo>
                  <a:lnTo>
                    <a:pt x="256" y="758"/>
                  </a:lnTo>
                  <a:lnTo>
                    <a:pt x="256" y="730"/>
                  </a:lnTo>
                  <a:lnTo>
                    <a:pt x="260" y="702"/>
                  </a:lnTo>
                  <a:lnTo>
                    <a:pt x="266" y="676"/>
                  </a:lnTo>
                  <a:lnTo>
                    <a:pt x="274" y="650"/>
                  </a:lnTo>
                  <a:lnTo>
                    <a:pt x="284" y="624"/>
                  </a:lnTo>
                  <a:lnTo>
                    <a:pt x="296" y="600"/>
                  </a:lnTo>
                  <a:lnTo>
                    <a:pt x="312" y="576"/>
                  </a:lnTo>
                  <a:lnTo>
                    <a:pt x="312" y="576"/>
                  </a:lnTo>
                  <a:lnTo>
                    <a:pt x="330" y="550"/>
                  </a:lnTo>
                  <a:lnTo>
                    <a:pt x="352" y="528"/>
                  </a:lnTo>
                  <a:lnTo>
                    <a:pt x="352" y="528"/>
                  </a:lnTo>
                  <a:lnTo>
                    <a:pt x="376" y="506"/>
                  </a:lnTo>
                  <a:lnTo>
                    <a:pt x="404" y="486"/>
                  </a:lnTo>
                  <a:lnTo>
                    <a:pt x="432" y="470"/>
                  </a:lnTo>
                  <a:lnTo>
                    <a:pt x="460" y="456"/>
                  </a:lnTo>
                  <a:lnTo>
                    <a:pt x="490" y="446"/>
                  </a:lnTo>
                  <a:lnTo>
                    <a:pt x="520" y="438"/>
                  </a:lnTo>
                  <a:lnTo>
                    <a:pt x="552" y="434"/>
                  </a:lnTo>
                  <a:lnTo>
                    <a:pt x="584" y="432"/>
                  </a:lnTo>
                  <a:lnTo>
                    <a:pt x="584" y="0"/>
                  </a:lnTo>
                  <a:lnTo>
                    <a:pt x="584" y="0"/>
                  </a:lnTo>
                  <a:lnTo>
                    <a:pt x="554" y="2"/>
                  </a:lnTo>
                  <a:lnTo>
                    <a:pt x="524" y="4"/>
                  </a:lnTo>
                  <a:lnTo>
                    <a:pt x="494" y="8"/>
                  </a:lnTo>
                  <a:lnTo>
                    <a:pt x="466" y="12"/>
                  </a:lnTo>
                  <a:lnTo>
                    <a:pt x="438" y="20"/>
                  </a:lnTo>
                  <a:lnTo>
                    <a:pt x="410" y="26"/>
                  </a:lnTo>
                  <a:lnTo>
                    <a:pt x="382" y="36"/>
                  </a:lnTo>
                  <a:lnTo>
                    <a:pt x="356" y="46"/>
                  </a:lnTo>
                  <a:lnTo>
                    <a:pt x="330" y="58"/>
                  </a:lnTo>
                  <a:lnTo>
                    <a:pt x="306" y="70"/>
                  </a:lnTo>
                  <a:lnTo>
                    <a:pt x="282" y="84"/>
                  </a:lnTo>
                  <a:lnTo>
                    <a:pt x="258" y="100"/>
                  </a:lnTo>
                  <a:lnTo>
                    <a:pt x="234" y="116"/>
                  </a:lnTo>
                  <a:lnTo>
                    <a:pt x="212" y="132"/>
                  </a:lnTo>
                  <a:lnTo>
                    <a:pt x="192" y="150"/>
                  </a:lnTo>
                  <a:lnTo>
                    <a:pt x="172" y="170"/>
                  </a:lnTo>
                  <a:lnTo>
                    <a:pt x="152" y="190"/>
                  </a:lnTo>
                  <a:lnTo>
                    <a:pt x="134" y="210"/>
                  </a:lnTo>
                  <a:lnTo>
                    <a:pt x="116" y="232"/>
                  </a:lnTo>
                  <a:lnTo>
                    <a:pt x="100" y="254"/>
                  </a:lnTo>
                  <a:lnTo>
                    <a:pt x="84" y="278"/>
                  </a:lnTo>
                  <a:lnTo>
                    <a:pt x="70" y="302"/>
                  </a:lnTo>
                  <a:lnTo>
                    <a:pt x="58" y="326"/>
                  </a:lnTo>
                  <a:lnTo>
                    <a:pt x="46" y="352"/>
                  </a:lnTo>
                  <a:lnTo>
                    <a:pt x="36" y="378"/>
                  </a:lnTo>
                  <a:lnTo>
                    <a:pt x="26" y="404"/>
                  </a:lnTo>
                  <a:lnTo>
                    <a:pt x="18" y="432"/>
                  </a:lnTo>
                  <a:lnTo>
                    <a:pt x="12" y="460"/>
                  </a:lnTo>
                  <a:lnTo>
                    <a:pt x="6" y="488"/>
                  </a:lnTo>
                  <a:lnTo>
                    <a:pt x="4" y="516"/>
                  </a:lnTo>
                  <a:lnTo>
                    <a:pt x="2" y="546"/>
                  </a:lnTo>
                  <a:lnTo>
                    <a:pt x="0" y="576"/>
                  </a:lnTo>
                  <a:lnTo>
                    <a:pt x="0" y="576"/>
                  </a:lnTo>
                  <a:lnTo>
                    <a:pt x="2" y="604"/>
                  </a:lnTo>
                  <a:lnTo>
                    <a:pt x="4" y="634"/>
                  </a:lnTo>
                  <a:lnTo>
                    <a:pt x="6" y="662"/>
                  </a:lnTo>
                  <a:lnTo>
                    <a:pt x="12" y="690"/>
                  </a:lnTo>
                  <a:lnTo>
                    <a:pt x="18" y="718"/>
                  </a:lnTo>
                  <a:lnTo>
                    <a:pt x="26" y="746"/>
                  </a:lnTo>
                  <a:lnTo>
                    <a:pt x="36" y="772"/>
                  </a:lnTo>
                  <a:lnTo>
                    <a:pt x="46" y="798"/>
                  </a:lnTo>
                  <a:lnTo>
                    <a:pt x="58" y="824"/>
                  </a:lnTo>
                  <a:lnTo>
                    <a:pt x="70" y="848"/>
                  </a:lnTo>
                  <a:lnTo>
                    <a:pt x="84" y="872"/>
                  </a:lnTo>
                  <a:lnTo>
                    <a:pt x="100" y="896"/>
                  </a:lnTo>
                  <a:lnTo>
                    <a:pt x="116" y="918"/>
                  </a:lnTo>
                  <a:lnTo>
                    <a:pt x="134" y="940"/>
                  </a:lnTo>
                  <a:lnTo>
                    <a:pt x="152" y="962"/>
                  </a:lnTo>
                  <a:lnTo>
                    <a:pt x="172" y="982"/>
                  </a:lnTo>
                  <a:lnTo>
                    <a:pt x="192" y="1000"/>
                  </a:lnTo>
                  <a:lnTo>
                    <a:pt x="212" y="1018"/>
                  </a:lnTo>
                  <a:lnTo>
                    <a:pt x="234" y="1036"/>
                  </a:lnTo>
                  <a:lnTo>
                    <a:pt x="258" y="1052"/>
                  </a:lnTo>
                  <a:lnTo>
                    <a:pt x="282" y="1066"/>
                  </a:lnTo>
                  <a:lnTo>
                    <a:pt x="306" y="1080"/>
                  </a:lnTo>
                  <a:lnTo>
                    <a:pt x="330" y="1092"/>
                  </a:lnTo>
                  <a:lnTo>
                    <a:pt x="356" y="1104"/>
                  </a:lnTo>
                  <a:lnTo>
                    <a:pt x="382" y="1114"/>
                  </a:lnTo>
                  <a:lnTo>
                    <a:pt x="410" y="1124"/>
                  </a:lnTo>
                  <a:lnTo>
                    <a:pt x="438" y="1132"/>
                  </a:lnTo>
                  <a:lnTo>
                    <a:pt x="466" y="1138"/>
                  </a:lnTo>
                  <a:lnTo>
                    <a:pt x="494" y="1142"/>
                  </a:lnTo>
                  <a:lnTo>
                    <a:pt x="524" y="1146"/>
                  </a:lnTo>
                  <a:lnTo>
                    <a:pt x="554" y="1148"/>
                  </a:lnTo>
                  <a:lnTo>
                    <a:pt x="584" y="1150"/>
                  </a:lnTo>
                  <a:lnTo>
                    <a:pt x="584" y="1150"/>
                  </a:lnTo>
                  <a:lnTo>
                    <a:pt x="614" y="1148"/>
                  </a:lnTo>
                  <a:lnTo>
                    <a:pt x="646" y="1146"/>
                  </a:lnTo>
                  <a:lnTo>
                    <a:pt x="676" y="1142"/>
                  </a:lnTo>
                  <a:lnTo>
                    <a:pt x="706" y="1136"/>
                  </a:lnTo>
                  <a:lnTo>
                    <a:pt x="734" y="1130"/>
                  </a:lnTo>
                  <a:lnTo>
                    <a:pt x="764" y="1122"/>
                  </a:lnTo>
                  <a:lnTo>
                    <a:pt x="792" y="1112"/>
                  </a:lnTo>
                  <a:lnTo>
                    <a:pt x="818" y="1100"/>
                  </a:lnTo>
                  <a:lnTo>
                    <a:pt x="846" y="1088"/>
                  </a:lnTo>
                  <a:lnTo>
                    <a:pt x="872" y="1074"/>
                  </a:lnTo>
                  <a:lnTo>
                    <a:pt x="896" y="1060"/>
                  </a:lnTo>
                  <a:lnTo>
                    <a:pt x="920" y="1044"/>
                  </a:lnTo>
                  <a:lnTo>
                    <a:pt x="944" y="1026"/>
                  </a:lnTo>
                  <a:lnTo>
                    <a:pt x="966" y="1008"/>
                  </a:lnTo>
                  <a:lnTo>
                    <a:pt x="988" y="988"/>
                  </a:lnTo>
                  <a:lnTo>
                    <a:pt x="1008" y="968"/>
                  </a:lnTo>
                  <a:lnTo>
                    <a:pt x="1008" y="574"/>
                  </a:lnTo>
                  <a:lnTo>
                    <a:pt x="584" y="5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>
                <a:solidFill>
                  <a:srgbClr val="3C3C3C"/>
                </a:solidFill>
              </a:endParaRPr>
            </a:p>
          </p:txBody>
        </p:sp>
        <p:sp>
          <p:nvSpPr>
            <p:cNvPr id="21" name="Freeform 20"/>
            <p:cNvSpPr>
              <a:spLocks noEditPoints="1"/>
            </p:cNvSpPr>
            <p:nvPr userDrawn="1"/>
          </p:nvSpPr>
          <p:spPr bwMode="auto">
            <a:xfrm>
              <a:off x="1428" y="2425"/>
              <a:ext cx="2328" cy="384"/>
            </a:xfrm>
            <a:custGeom>
              <a:avLst/>
              <a:gdLst>
                <a:gd name="T0" fmla="*/ 2222 w 2328"/>
                <a:gd name="T1" fmla="*/ 266 h 384"/>
                <a:gd name="T2" fmla="*/ 2204 w 2328"/>
                <a:gd name="T3" fmla="*/ 300 h 384"/>
                <a:gd name="T4" fmla="*/ 2156 w 2328"/>
                <a:gd name="T5" fmla="*/ 312 h 384"/>
                <a:gd name="T6" fmla="*/ 2076 w 2328"/>
                <a:gd name="T7" fmla="*/ 62 h 384"/>
                <a:gd name="T8" fmla="*/ 2144 w 2328"/>
                <a:gd name="T9" fmla="*/ 158 h 384"/>
                <a:gd name="T10" fmla="*/ 2182 w 2328"/>
                <a:gd name="T11" fmla="*/ 162 h 384"/>
                <a:gd name="T12" fmla="*/ 2214 w 2328"/>
                <a:gd name="T13" fmla="*/ 180 h 384"/>
                <a:gd name="T14" fmla="*/ 2224 w 2328"/>
                <a:gd name="T15" fmla="*/ 222 h 384"/>
                <a:gd name="T16" fmla="*/ 1686 w 2328"/>
                <a:gd name="T17" fmla="*/ 108 h 384"/>
                <a:gd name="T18" fmla="*/ 1630 w 2328"/>
                <a:gd name="T19" fmla="*/ 108 h 384"/>
                <a:gd name="T20" fmla="*/ 1732 w 2328"/>
                <a:gd name="T21" fmla="*/ 62 h 384"/>
                <a:gd name="T22" fmla="*/ 1278 w 2328"/>
                <a:gd name="T23" fmla="*/ 222 h 384"/>
                <a:gd name="T24" fmla="*/ 1266 w 2328"/>
                <a:gd name="T25" fmla="*/ 266 h 384"/>
                <a:gd name="T26" fmla="*/ 1230 w 2328"/>
                <a:gd name="T27" fmla="*/ 284 h 384"/>
                <a:gd name="T28" fmla="*/ 1194 w 2328"/>
                <a:gd name="T29" fmla="*/ 312 h 384"/>
                <a:gd name="T30" fmla="*/ 1136 w 2328"/>
                <a:gd name="T31" fmla="*/ 286 h 384"/>
                <a:gd name="T32" fmla="*/ 1084 w 2328"/>
                <a:gd name="T33" fmla="*/ 280 h 384"/>
                <a:gd name="T34" fmla="*/ 1056 w 2328"/>
                <a:gd name="T35" fmla="*/ 254 h 384"/>
                <a:gd name="T36" fmla="*/ 1052 w 2328"/>
                <a:gd name="T37" fmla="*/ 144 h 384"/>
                <a:gd name="T38" fmla="*/ 1056 w 2328"/>
                <a:gd name="T39" fmla="*/ 112 h 384"/>
                <a:gd name="T40" fmla="*/ 1082 w 2328"/>
                <a:gd name="T41" fmla="*/ 88 h 384"/>
                <a:gd name="T42" fmla="*/ 1136 w 2328"/>
                <a:gd name="T43" fmla="*/ 80 h 384"/>
                <a:gd name="T44" fmla="*/ 1194 w 2328"/>
                <a:gd name="T45" fmla="*/ 80 h 384"/>
                <a:gd name="T46" fmla="*/ 1232 w 2328"/>
                <a:gd name="T47" fmla="*/ 84 h 384"/>
                <a:gd name="T48" fmla="*/ 1266 w 2328"/>
                <a:gd name="T49" fmla="*/ 102 h 384"/>
                <a:gd name="T50" fmla="*/ 1278 w 2328"/>
                <a:gd name="T51" fmla="*/ 144 h 384"/>
                <a:gd name="T52" fmla="*/ 662 w 2328"/>
                <a:gd name="T53" fmla="*/ 108 h 384"/>
                <a:gd name="T54" fmla="*/ 734 w 2328"/>
                <a:gd name="T55" fmla="*/ 206 h 384"/>
                <a:gd name="T56" fmla="*/ 742 w 2328"/>
                <a:gd name="T57" fmla="*/ 264 h 384"/>
                <a:gd name="T58" fmla="*/ 600 w 2328"/>
                <a:gd name="T59" fmla="*/ 62 h 384"/>
                <a:gd name="T60" fmla="*/ 252 w 2328"/>
                <a:gd name="T61" fmla="*/ 312 h 384"/>
                <a:gd name="T62" fmla="*/ 164 w 2328"/>
                <a:gd name="T63" fmla="*/ 202 h 384"/>
                <a:gd name="T64" fmla="*/ 104 w 2328"/>
                <a:gd name="T65" fmla="*/ 62 h 384"/>
                <a:gd name="T66" fmla="*/ 194 w 2328"/>
                <a:gd name="T67" fmla="*/ 158 h 384"/>
                <a:gd name="T68" fmla="*/ 252 w 2328"/>
                <a:gd name="T69" fmla="*/ 312 h 384"/>
                <a:gd name="T70" fmla="*/ 0 w 2328"/>
                <a:gd name="T71" fmla="*/ 384 h 384"/>
                <a:gd name="T72" fmla="*/ 1108 w 2328"/>
                <a:gd name="T73" fmla="*/ 142 h 384"/>
                <a:gd name="T74" fmla="*/ 1110 w 2328"/>
                <a:gd name="T75" fmla="*/ 232 h 384"/>
                <a:gd name="T76" fmla="*/ 1126 w 2328"/>
                <a:gd name="T77" fmla="*/ 240 h 384"/>
                <a:gd name="T78" fmla="*/ 1126 w 2328"/>
                <a:gd name="T79" fmla="*/ 124 h 384"/>
                <a:gd name="T80" fmla="*/ 1112 w 2328"/>
                <a:gd name="T81" fmla="*/ 128 h 384"/>
                <a:gd name="T82" fmla="*/ 1202 w 2328"/>
                <a:gd name="T83" fmla="*/ 124 h 384"/>
                <a:gd name="T84" fmla="*/ 1202 w 2328"/>
                <a:gd name="T85" fmla="*/ 240 h 384"/>
                <a:gd name="T86" fmla="*/ 1216 w 2328"/>
                <a:gd name="T87" fmla="*/ 238 h 384"/>
                <a:gd name="T88" fmla="*/ 1220 w 2328"/>
                <a:gd name="T89" fmla="*/ 142 h 384"/>
                <a:gd name="T90" fmla="*/ 1216 w 2328"/>
                <a:gd name="T91" fmla="*/ 128 h 384"/>
                <a:gd name="T92" fmla="*/ 2148 w 2328"/>
                <a:gd name="T93" fmla="*/ 202 h 384"/>
                <a:gd name="T94" fmla="*/ 2148 w 2328"/>
                <a:gd name="T95" fmla="*/ 268 h 384"/>
                <a:gd name="T96" fmla="*/ 2162 w 2328"/>
                <a:gd name="T97" fmla="*/ 264 h 384"/>
                <a:gd name="T98" fmla="*/ 2166 w 2328"/>
                <a:gd name="T99" fmla="*/ 220 h 384"/>
                <a:gd name="T100" fmla="*/ 2162 w 2328"/>
                <a:gd name="T101" fmla="*/ 206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328" h="384">
                  <a:moveTo>
                    <a:pt x="2224" y="248"/>
                  </a:moveTo>
                  <a:lnTo>
                    <a:pt x="2224" y="248"/>
                  </a:lnTo>
                  <a:lnTo>
                    <a:pt x="2222" y="266"/>
                  </a:lnTo>
                  <a:lnTo>
                    <a:pt x="2220" y="280"/>
                  </a:lnTo>
                  <a:lnTo>
                    <a:pt x="2212" y="292"/>
                  </a:lnTo>
                  <a:lnTo>
                    <a:pt x="2204" y="300"/>
                  </a:lnTo>
                  <a:lnTo>
                    <a:pt x="2192" y="306"/>
                  </a:lnTo>
                  <a:lnTo>
                    <a:pt x="2176" y="310"/>
                  </a:lnTo>
                  <a:lnTo>
                    <a:pt x="2156" y="312"/>
                  </a:lnTo>
                  <a:lnTo>
                    <a:pt x="2134" y="312"/>
                  </a:lnTo>
                  <a:lnTo>
                    <a:pt x="2076" y="312"/>
                  </a:lnTo>
                  <a:lnTo>
                    <a:pt x="2076" y="62"/>
                  </a:lnTo>
                  <a:lnTo>
                    <a:pt x="2134" y="62"/>
                  </a:lnTo>
                  <a:lnTo>
                    <a:pt x="2134" y="158"/>
                  </a:lnTo>
                  <a:lnTo>
                    <a:pt x="2144" y="158"/>
                  </a:lnTo>
                  <a:lnTo>
                    <a:pt x="2144" y="158"/>
                  </a:lnTo>
                  <a:lnTo>
                    <a:pt x="2164" y="158"/>
                  </a:lnTo>
                  <a:lnTo>
                    <a:pt x="2182" y="162"/>
                  </a:lnTo>
                  <a:lnTo>
                    <a:pt x="2196" y="166"/>
                  </a:lnTo>
                  <a:lnTo>
                    <a:pt x="2206" y="172"/>
                  </a:lnTo>
                  <a:lnTo>
                    <a:pt x="2214" y="180"/>
                  </a:lnTo>
                  <a:lnTo>
                    <a:pt x="2220" y="190"/>
                  </a:lnTo>
                  <a:lnTo>
                    <a:pt x="2224" y="204"/>
                  </a:lnTo>
                  <a:lnTo>
                    <a:pt x="2224" y="222"/>
                  </a:lnTo>
                  <a:lnTo>
                    <a:pt x="2224" y="248"/>
                  </a:lnTo>
                  <a:close/>
                  <a:moveTo>
                    <a:pt x="1732" y="108"/>
                  </a:moveTo>
                  <a:lnTo>
                    <a:pt x="1686" y="108"/>
                  </a:lnTo>
                  <a:lnTo>
                    <a:pt x="1686" y="312"/>
                  </a:lnTo>
                  <a:lnTo>
                    <a:pt x="1630" y="312"/>
                  </a:lnTo>
                  <a:lnTo>
                    <a:pt x="1630" y="108"/>
                  </a:lnTo>
                  <a:lnTo>
                    <a:pt x="1582" y="108"/>
                  </a:lnTo>
                  <a:lnTo>
                    <a:pt x="1582" y="62"/>
                  </a:lnTo>
                  <a:lnTo>
                    <a:pt x="1732" y="62"/>
                  </a:lnTo>
                  <a:lnTo>
                    <a:pt x="1732" y="108"/>
                  </a:lnTo>
                  <a:close/>
                  <a:moveTo>
                    <a:pt x="1278" y="222"/>
                  </a:moveTo>
                  <a:lnTo>
                    <a:pt x="1278" y="222"/>
                  </a:lnTo>
                  <a:lnTo>
                    <a:pt x="1276" y="240"/>
                  </a:lnTo>
                  <a:lnTo>
                    <a:pt x="1272" y="254"/>
                  </a:lnTo>
                  <a:lnTo>
                    <a:pt x="1266" y="266"/>
                  </a:lnTo>
                  <a:lnTo>
                    <a:pt x="1258" y="274"/>
                  </a:lnTo>
                  <a:lnTo>
                    <a:pt x="1246" y="280"/>
                  </a:lnTo>
                  <a:lnTo>
                    <a:pt x="1230" y="284"/>
                  </a:lnTo>
                  <a:lnTo>
                    <a:pt x="1214" y="286"/>
                  </a:lnTo>
                  <a:lnTo>
                    <a:pt x="1194" y="286"/>
                  </a:lnTo>
                  <a:lnTo>
                    <a:pt x="1194" y="312"/>
                  </a:lnTo>
                  <a:lnTo>
                    <a:pt x="1136" y="312"/>
                  </a:lnTo>
                  <a:lnTo>
                    <a:pt x="1136" y="286"/>
                  </a:lnTo>
                  <a:lnTo>
                    <a:pt x="1136" y="286"/>
                  </a:lnTo>
                  <a:lnTo>
                    <a:pt x="1116" y="286"/>
                  </a:lnTo>
                  <a:lnTo>
                    <a:pt x="1098" y="284"/>
                  </a:lnTo>
                  <a:lnTo>
                    <a:pt x="1084" y="280"/>
                  </a:lnTo>
                  <a:lnTo>
                    <a:pt x="1072" y="274"/>
                  </a:lnTo>
                  <a:lnTo>
                    <a:pt x="1062" y="266"/>
                  </a:lnTo>
                  <a:lnTo>
                    <a:pt x="1056" y="254"/>
                  </a:lnTo>
                  <a:lnTo>
                    <a:pt x="1052" y="240"/>
                  </a:lnTo>
                  <a:lnTo>
                    <a:pt x="1052" y="222"/>
                  </a:lnTo>
                  <a:lnTo>
                    <a:pt x="1052" y="144"/>
                  </a:lnTo>
                  <a:lnTo>
                    <a:pt x="1052" y="144"/>
                  </a:lnTo>
                  <a:lnTo>
                    <a:pt x="1052" y="128"/>
                  </a:lnTo>
                  <a:lnTo>
                    <a:pt x="1056" y="112"/>
                  </a:lnTo>
                  <a:lnTo>
                    <a:pt x="1062" y="102"/>
                  </a:lnTo>
                  <a:lnTo>
                    <a:pt x="1072" y="94"/>
                  </a:lnTo>
                  <a:lnTo>
                    <a:pt x="1082" y="88"/>
                  </a:lnTo>
                  <a:lnTo>
                    <a:pt x="1098" y="84"/>
                  </a:lnTo>
                  <a:lnTo>
                    <a:pt x="1116" y="82"/>
                  </a:lnTo>
                  <a:lnTo>
                    <a:pt x="1136" y="80"/>
                  </a:lnTo>
                  <a:lnTo>
                    <a:pt x="1136" y="62"/>
                  </a:lnTo>
                  <a:lnTo>
                    <a:pt x="1194" y="62"/>
                  </a:lnTo>
                  <a:lnTo>
                    <a:pt x="1194" y="80"/>
                  </a:lnTo>
                  <a:lnTo>
                    <a:pt x="1194" y="80"/>
                  </a:lnTo>
                  <a:lnTo>
                    <a:pt x="1214" y="82"/>
                  </a:lnTo>
                  <a:lnTo>
                    <a:pt x="1232" y="84"/>
                  </a:lnTo>
                  <a:lnTo>
                    <a:pt x="1246" y="88"/>
                  </a:lnTo>
                  <a:lnTo>
                    <a:pt x="1258" y="94"/>
                  </a:lnTo>
                  <a:lnTo>
                    <a:pt x="1266" y="102"/>
                  </a:lnTo>
                  <a:lnTo>
                    <a:pt x="1272" y="112"/>
                  </a:lnTo>
                  <a:lnTo>
                    <a:pt x="1276" y="128"/>
                  </a:lnTo>
                  <a:lnTo>
                    <a:pt x="1278" y="144"/>
                  </a:lnTo>
                  <a:lnTo>
                    <a:pt x="1278" y="222"/>
                  </a:lnTo>
                  <a:close/>
                  <a:moveTo>
                    <a:pt x="742" y="108"/>
                  </a:moveTo>
                  <a:lnTo>
                    <a:pt x="662" y="108"/>
                  </a:lnTo>
                  <a:lnTo>
                    <a:pt x="662" y="158"/>
                  </a:lnTo>
                  <a:lnTo>
                    <a:pt x="734" y="158"/>
                  </a:lnTo>
                  <a:lnTo>
                    <a:pt x="734" y="206"/>
                  </a:lnTo>
                  <a:lnTo>
                    <a:pt x="662" y="206"/>
                  </a:lnTo>
                  <a:lnTo>
                    <a:pt x="662" y="264"/>
                  </a:lnTo>
                  <a:lnTo>
                    <a:pt x="742" y="264"/>
                  </a:lnTo>
                  <a:lnTo>
                    <a:pt x="742" y="312"/>
                  </a:lnTo>
                  <a:lnTo>
                    <a:pt x="600" y="312"/>
                  </a:lnTo>
                  <a:lnTo>
                    <a:pt x="600" y="62"/>
                  </a:lnTo>
                  <a:lnTo>
                    <a:pt x="742" y="62"/>
                  </a:lnTo>
                  <a:lnTo>
                    <a:pt x="742" y="108"/>
                  </a:lnTo>
                  <a:close/>
                  <a:moveTo>
                    <a:pt x="252" y="312"/>
                  </a:moveTo>
                  <a:lnTo>
                    <a:pt x="194" y="312"/>
                  </a:lnTo>
                  <a:lnTo>
                    <a:pt x="194" y="202"/>
                  </a:lnTo>
                  <a:lnTo>
                    <a:pt x="164" y="202"/>
                  </a:lnTo>
                  <a:lnTo>
                    <a:pt x="164" y="312"/>
                  </a:lnTo>
                  <a:lnTo>
                    <a:pt x="104" y="312"/>
                  </a:lnTo>
                  <a:lnTo>
                    <a:pt x="104" y="62"/>
                  </a:lnTo>
                  <a:lnTo>
                    <a:pt x="164" y="62"/>
                  </a:lnTo>
                  <a:lnTo>
                    <a:pt x="164" y="158"/>
                  </a:lnTo>
                  <a:lnTo>
                    <a:pt x="194" y="158"/>
                  </a:lnTo>
                  <a:lnTo>
                    <a:pt x="194" y="62"/>
                  </a:lnTo>
                  <a:lnTo>
                    <a:pt x="252" y="62"/>
                  </a:lnTo>
                  <a:lnTo>
                    <a:pt x="252" y="312"/>
                  </a:lnTo>
                  <a:close/>
                  <a:moveTo>
                    <a:pt x="2328" y="0"/>
                  </a:moveTo>
                  <a:lnTo>
                    <a:pt x="0" y="0"/>
                  </a:lnTo>
                  <a:lnTo>
                    <a:pt x="0" y="384"/>
                  </a:lnTo>
                  <a:lnTo>
                    <a:pt x="2328" y="384"/>
                  </a:lnTo>
                  <a:lnTo>
                    <a:pt x="2328" y="0"/>
                  </a:lnTo>
                  <a:close/>
                  <a:moveTo>
                    <a:pt x="1108" y="142"/>
                  </a:moveTo>
                  <a:lnTo>
                    <a:pt x="1108" y="224"/>
                  </a:lnTo>
                  <a:lnTo>
                    <a:pt x="1108" y="224"/>
                  </a:lnTo>
                  <a:lnTo>
                    <a:pt x="1110" y="232"/>
                  </a:lnTo>
                  <a:lnTo>
                    <a:pt x="1112" y="238"/>
                  </a:lnTo>
                  <a:lnTo>
                    <a:pt x="1118" y="240"/>
                  </a:lnTo>
                  <a:lnTo>
                    <a:pt x="1126" y="240"/>
                  </a:lnTo>
                  <a:lnTo>
                    <a:pt x="1136" y="240"/>
                  </a:lnTo>
                  <a:lnTo>
                    <a:pt x="1136" y="124"/>
                  </a:lnTo>
                  <a:lnTo>
                    <a:pt x="1126" y="124"/>
                  </a:lnTo>
                  <a:lnTo>
                    <a:pt x="1126" y="124"/>
                  </a:lnTo>
                  <a:lnTo>
                    <a:pt x="1118" y="126"/>
                  </a:lnTo>
                  <a:lnTo>
                    <a:pt x="1112" y="128"/>
                  </a:lnTo>
                  <a:lnTo>
                    <a:pt x="1110" y="134"/>
                  </a:lnTo>
                  <a:lnTo>
                    <a:pt x="1108" y="142"/>
                  </a:lnTo>
                  <a:close/>
                  <a:moveTo>
                    <a:pt x="1202" y="124"/>
                  </a:moveTo>
                  <a:lnTo>
                    <a:pt x="1194" y="124"/>
                  </a:lnTo>
                  <a:lnTo>
                    <a:pt x="1194" y="240"/>
                  </a:lnTo>
                  <a:lnTo>
                    <a:pt x="1202" y="240"/>
                  </a:lnTo>
                  <a:lnTo>
                    <a:pt x="1202" y="240"/>
                  </a:lnTo>
                  <a:lnTo>
                    <a:pt x="1210" y="240"/>
                  </a:lnTo>
                  <a:lnTo>
                    <a:pt x="1216" y="238"/>
                  </a:lnTo>
                  <a:lnTo>
                    <a:pt x="1220" y="232"/>
                  </a:lnTo>
                  <a:lnTo>
                    <a:pt x="1220" y="222"/>
                  </a:lnTo>
                  <a:lnTo>
                    <a:pt x="1220" y="142"/>
                  </a:lnTo>
                  <a:lnTo>
                    <a:pt x="1220" y="142"/>
                  </a:lnTo>
                  <a:lnTo>
                    <a:pt x="1220" y="134"/>
                  </a:lnTo>
                  <a:lnTo>
                    <a:pt x="1216" y="128"/>
                  </a:lnTo>
                  <a:lnTo>
                    <a:pt x="1210" y="126"/>
                  </a:lnTo>
                  <a:lnTo>
                    <a:pt x="1202" y="124"/>
                  </a:lnTo>
                  <a:close/>
                  <a:moveTo>
                    <a:pt x="2148" y="202"/>
                  </a:moveTo>
                  <a:lnTo>
                    <a:pt x="2134" y="202"/>
                  </a:lnTo>
                  <a:lnTo>
                    <a:pt x="2134" y="268"/>
                  </a:lnTo>
                  <a:lnTo>
                    <a:pt x="2148" y="268"/>
                  </a:lnTo>
                  <a:lnTo>
                    <a:pt x="2148" y="268"/>
                  </a:lnTo>
                  <a:lnTo>
                    <a:pt x="2156" y="266"/>
                  </a:lnTo>
                  <a:lnTo>
                    <a:pt x="2162" y="264"/>
                  </a:lnTo>
                  <a:lnTo>
                    <a:pt x="2164" y="258"/>
                  </a:lnTo>
                  <a:lnTo>
                    <a:pt x="2166" y="250"/>
                  </a:lnTo>
                  <a:lnTo>
                    <a:pt x="2166" y="220"/>
                  </a:lnTo>
                  <a:lnTo>
                    <a:pt x="2166" y="220"/>
                  </a:lnTo>
                  <a:lnTo>
                    <a:pt x="2164" y="212"/>
                  </a:lnTo>
                  <a:lnTo>
                    <a:pt x="2162" y="206"/>
                  </a:lnTo>
                  <a:lnTo>
                    <a:pt x="2156" y="204"/>
                  </a:lnTo>
                  <a:lnTo>
                    <a:pt x="2148" y="2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>
                <a:solidFill>
                  <a:srgbClr val="3C3C3C"/>
                </a:solidFill>
              </a:endParaRPr>
            </a:p>
          </p:txBody>
        </p:sp>
        <p:sp>
          <p:nvSpPr>
            <p:cNvPr id="22" name="Freeform 27"/>
            <p:cNvSpPr>
              <a:spLocks/>
            </p:cNvSpPr>
            <p:nvPr userDrawn="1"/>
          </p:nvSpPr>
          <p:spPr bwMode="auto">
            <a:xfrm>
              <a:off x="2536" y="2549"/>
              <a:ext cx="28" cy="116"/>
            </a:xfrm>
            <a:custGeom>
              <a:avLst/>
              <a:gdLst>
                <a:gd name="T0" fmla="*/ 0 w 28"/>
                <a:gd name="T1" fmla="*/ 18 h 116"/>
                <a:gd name="T2" fmla="*/ 0 w 28"/>
                <a:gd name="T3" fmla="*/ 100 h 116"/>
                <a:gd name="T4" fmla="*/ 0 w 28"/>
                <a:gd name="T5" fmla="*/ 100 h 116"/>
                <a:gd name="T6" fmla="*/ 2 w 28"/>
                <a:gd name="T7" fmla="*/ 108 h 116"/>
                <a:gd name="T8" fmla="*/ 4 w 28"/>
                <a:gd name="T9" fmla="*/ 114 h 116"/>
                <a:gd name="T10" fmla="*/ 10 w 28"/>
                <a:gd name="T11" fmla="*/ 116 h 116"/>
                <a:gd name="T12" fmla="*/ 18 w 28"/>
                <a:gd name="T13" fmla="*/ 116 h 116"/>
                <a:gd name="T14" fmla="*/ 28 w 28"/>
                <a:gd name="T15" fmla="*/ 116 h 116"/>
                <a:gd name="T16" fmla="*/ 28 w 28"/>
                <a:gd name="T17" fmla="*/ 0 h 116"/>
                <a:gd name="T18" fmla="*/ 18 w 28"/>
                <a:gd name="T19" fmla="*/ 0 h 116"/>
                <a:gd name="T20" fmla="*/ 18 w 28"/>
                <a:gd name="T21" fmla="*/ 0 h 116"/>
                <a:gd name="T22" fmla="*/ 10 w 28"/>
                <a:gd name="T23" fmla="*/ 2 h 116"/>
                <a:gd name="T24" fmla="*/ 4 w 28"/>
                <a:gd name="T25" fmla="*/ 4 h 116"/>
                <a:gd name="T26" fmla="*/ 2 w 28"/>
                <a:gd name="T27" fmla="*/ 10 h 116"/>
                <a:gd name="T28" fmla="*/ 0 w 28"/>
                <a:gd name="T29" fmla="*/ 1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116">
                  <a:moveTo>
                    <a:pt x="0" y="18"/>
                  </a:moveTo>
                  <a:lnTo>
                    <a:pt x="0" y="100"/>
                  </a:lnTo>
                  <a:lnTo>
                    <a:pt x="0" y="100"/>
                  </a:lnTo>
                  <a:lnTo>
                    <a:pt x="2" y="108"/>
                  </a:lnTo>
                  <a:lnTo>
                    <a:pt x="4" y="114"/>
                  </a:lnTo>
                  <a:lnTo>
                    <a:pt x="10" y="116"/>
                  </a:lnTo>
                  <a:lnTo>
                    <a:pt x="18" y="116"/>
                  </a:lnTo>
                  <a:lnTo>
                    <a:pt x="28" y="116"/>
                  </a:lnTo>
                  <a:lnTo>
                    <a:pt x="2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0" y="2"/>
                  </a:lnTo>
                  <a:lnTo>
                    <a:pt x="4" y="4"/>
                  </a:lnTo>
                  <a:lnTo>
                    <a:pt x="2" y="10"/>
                  </a:lnTo>
                  <a:lnTo>
                    <a:pt x="0" y="18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>
                <a:solidFill>
                  <a:srgbClr val="3C3C3C"/>
                </a:solidFill>
              </a:endParaRPr>
            </a:p>
          </p:txBody>
        </p:sp>
        <p:sp>
          <p:nvSpPr>
            <p:cNvPr id="23" name="Freeform 28"/>
            <p:cNvSpPr>
              <a:spLocks/>
            </p:cNvSpPr>
            <p:nvPr userDrawn="1"/>
          </p:nvSpPr>
          <p:spPr bwMode="auto">
            <a:xfrm>
              <a:off x="2622" y="2549"/>
              <a:ext cx="26" cy="116"/>
            </a:xfrm>
            <a:custGeom>
              <a:avLst/>
              <a:gdLst>
                <a:gd name="T0" fmla="*/ 8 w 26"/>
                <a:gd name="T1" fmla="*/ 0 h 116"/>
                <a:gd name="T2" fmla="*/ 0 w 26"/>
                <a:gd name="T3" fmla="*/ 0 h 116"/>
                <a:gd name="T4" fmla="*/ 0 w 26"/>
                <a:gd name="T5" fmla="*/ 116 h 116"/>
                <a:gd name="T6" fmla="*/ 8 w 26"/>
                <a:gd name="T7" fmla="*/ 116 h 116"/>
                <a:gd name="T8" fmla="*/ 8 w 26"/>
                <a:gd name="T9" fmla="*/ 116 h 116"/>
                <a:gd name="T10" fmla="*/ 16 w 26"/>
                <a:gd name="T11" fmla="*/ 116 h 116"/>
                <a:gd name="T12" fmla="*/ 22 w 26"/>
                <a:gd name="T13" fmla="*/ 114 h 116"/>
                <a:gd name="T14" fmla="*/ 26 w 26"/>
                <a:gd name="T15" fmla="*/ 108 h 116"/>
                <a:gd name="T16" fmla="*/ 26 w 26"/>
                <a:gd name="T17" fmla="*/ 98 h 116"/>
                <a:gd name="T18" fmla="*/ 26 w 26"/>
                <a:gd name="T19" fmla="*/ 18 h 116"/>
                <a:gd name="T20" fmla="*/ 26 w 26"/>
                <a:gd name="T21" fmla="*/ 18 h 116"/>
                <a:gd name="T22" fmla="*/ 26 w 26"/>
                <a:gd name="T23" fmla="*/ 10 h 116"/>
                <a:gd name="T24" fmla="*/ 22 w 26"/>
                <a:gd name="T25" fmla="*/ 4 h 116"/>
                <a:gd name="T26" fmla="*/ 16 w 26"/>
                <a:gd name="T27" fmla="*/ 2 h 116"/>
                <a:gd name="T28" fmla="*/ 8 w 26"/>
                <a:gd name="T2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" h="116">
                  <a:moveTo>
                    <a:pt x="8" y="0"/>
                  </a:moveTo>
                  <a:lnTo>
                    <a:pt x="0" y="0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8" y="116"/>
                  </a:lnTo>
                  <a:lnTo>
                    <a:pt x="16" y="116"/>
                  </a:lnTo>
                  <a:lnTo>
                    <a:pt x="22" y="114"/>
                  </a:lnTo>
                  <a:lnTo>
                    <a:pt x="26" y="108"/>
                  </a:lnTo>
                  <a:lnTo>
                    <a:pt x="26" y="98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6" y="10"/>
                  </a:lnTo>
                  <a:lnTo>
                    <a:pt x="22" y="4"/>
                  </a:lnTo>
                  <a:lnTo>
                    <a:pt x="16" y="2"/>
                  </a:lnTo>
                  <a:lnTo>
                    <a:pt x="8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>
                <a:solidFill>
                  <a:srgbClr val="3C3C3C"/>
                </a:solidFill>
              </a:endParaRPr>
            </a:p>
          </p:txBody>
        </p:sp>
        <p:sp>
          <p:nvSpPr>
            <p:cNvPr id="24" name="Freeform 29"/>
            <p:cNvSpPr>
              <a:spLocks/>
            </p:cNvSpPr>
            <p:nvPr userDrawn="1"/>
          </p:nvSpPr>
          <p:spPr bwMode="auto">
            <a:xfrm>
              <a:off x="3562" y="2627"/>
              <a:ext cx="32" cy="66"/>
            </a:xfrm>
            <a:custGeom>
              <a:avLst/>
              <a:gdLst>
                <a:gd name="T0" fmla="*/ 14 w 32"/>
                <a:gd name="T1" fmla="*/ 0 h 66"/>
                <a:gd name="T2" fmla="*/ 0 w 32"/>
                <a:gd name="T3" fmla="*/ 0 h 66"/>
                <a:gd name="T4" fmla="*/ 0 w 32"/>
                <a:gd name="T5" fmla="*/ 66 h 66"/>
                <a:gd name="T6" fmla="*/ 14 w 32"/>
                <a:gd name="T7" fmla="*/ 66 h 66"/>
                <a:gd name="T8" fmla="*/ 14 w 32"/>
                <a:gd name="T9" fmla="*/ 66 h 66"/>
                <a:gd name="T10" fmla="*/ 22 w 32"/>
                <a:gd name="T11" fmla="*/ 64 h 66"/>
                <a:gd name="T12" fmla="*/ 28 w 32"/>
                <a:gd name="T13" fmla="*/ 62 h 66"/>
                <a:gd name="T14" fmla="*/ 30 w 32"/>
                <a:gd name="T15" fmla="*/ 56 h 66"/>
                <a:gd name="T16" fmla="*/ 32 w 32"/>
                <a:gd name="T17" fmla="*/ 48 h 66"/>
                <a:gd name="T18" fmla="*/ 32 w 32"/>
                <a:gd name="T19" fmla="*/ 18 h 66"/>
                <a:gd name="T20" fmla="*/ 32 w 32"/>
                <a:gd name="T21" fmla="*/ 18 h 66"/>
                <a:gd name="T22" fmla="*/ 30 w 32"/>
                <a:gd name="T23" fmla="*/ 10 h 66"/>
                <a:gd name="T24" fmla="*/ 28 w 32"/>
                <a:gd name="T25" fmla="*/ 4 h 66"/>
                <a:gd name="T26" fmla="*/ 22 w 32"/>
                <a:gd name="T27" fmla="*/ 2 h 66"/>
                <a:gd name="T28" fmla="*/ 14 w 32"/>
                <a:gd name="T2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66">
                  <a:moveTo>
                    <a:pt x="14" y="0"/>
                  </a:moveTo>
                  <a:lnTo>
                    <a:pt x="0" y="0"/>
                  </a:lnTo>
                  <a:lnTo>
                    <a:pt x="0" y="66"/>
                  </a:lnTo>
                  <a:lnTo>
                    <a:pt x="14" y="66"/>
                  </a:lnTo>
                  <a:lnTo>
                    <a:pt x="14" y="66"/>
                  </a:lnTo>
                  <a:lnTo>
                    <a:pt x="22" y="64"/>
                  </a:lnTo>
                  <a:lnTo>
                    <a:pt x="28" y="62"/>
                  </a:lnTo>
                  <a:lnTo>
                    <a:pt x="30" y="56"/>
                  </a:lnTo>
                  <a:lnTo>
                    <a:pt x="32" y="4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0" y="10"/>
                  </a:lnTo>
                  <a:lnTo>
                    <a:pt x="28" y="4"/>
                  </a:lnTo>
                  <a:lnTo>
                    <a:pt x="22" y="2"/>
                  </a:lnTo>
                  <a:lnTo>
                    <a:pt x="14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>
                <a:solidFill>
                  <a:srgbClr val="3C3C3C"/>
                </a:solidFill>
              </a:endParaRPr>
            </a:p>
          </p:txBody>
        </p:sp>
      </p:grpSp>
      <p:sp>
        <p:nvSpPr>
          <p:cNvPr id="25" name="TitleLogoEng" hidden="1"/>
          <p:cNvSpPr>
            <a:spLocks noEditPoints="1"/>
          </p:cNvSpPr>
          <p:nvPr/>
        </p:nvSpPr>
        <p:spPr bwMode="auto">
          <a:xfrm>
            <a:off x="7869333" y="5885827"/>
            <a:ext cx="974189" cy="453600"/>
          </a:xfrm>
          <a:custGeom>
            <a:avLst/>
            <a:gdLst>
              <a:gd name="T0" fmla="*/ 1992 w 4450"/>
              <a:gd name="T1" fmla="*/ 1156 h 2072"/>
              <a:gd name="T2" fmla="*/ 1998 w 4450"/>
              <a:gd name="T3" fmla="*/ 1076 h 2072"/>
              <a:gd name="T4" fmla="*/ 2976 w 4450"/>
              <a:gd name="T5" fmla="*/ 1058 h 2072"/>
              <a:gd name="T6" fmla="*/ 2962 w 4450"/>
              <a:gd name="T7" fmla="*/ 654 h 2072"/>
              <a:gd name="T8" fmla="*/ 2840 w 4450"/>
              <a:gd name="T9" fmla="*/ 716 h 2072"/>
              <a:gd name="T10" fmla="*/ 2854 w 4450"/>
              <a:gd name="T11" fmla="*/ 1018 h 2072"/>
              <a:gd name="T12" fmla="*/ 3376 w 4450"/>
              <a:gd name="T13" fmla="*/ 1072 h 2072"/>
              <a:gd name="T14" fmla="*/ 3386 w 4450"/>
              <a:gd name="T15" fmla="*/ 672 h 2072"/>
              <a:gd name="T16" fmla="*/ 3214 w 4450"/>
              <a:gd name="T17" fmla="*/ 1102 h 2072"/>
              <a:gd name="T18" fmla="*/ 3274 w 4450"/>
              <a:gd name="T19" fmla="*/ 1002 h 2072"/>
              <a:gd name="T20" fmla="*/ 4306 w 4450"/>
              <a:gd name="T21" fmla="*/ 896 h 2072"/>
              <a:gd name="T22" fmla="*/ 3600 w 4450"/>
              <a:gd name="T23" fmla="*/ 1348 h 2072"/>
              <a:gd name="T24" fmla="*/ 3816 w 4450"/>
              <a:gd name="T25" fmla="*/ 1260 h 2072"/>
              <a:gd name="T26" fmla="*/ 3772 w 4450"/>
              <a:gd name="T27" fmla="*/ 638 h 2072"/>
              <a:gd name="T28" fmla="*/ 3524 w 4450"/>
              <a:gd name="T29" fmla="*/ 654 h 2072"/>
              <a:gd name="T30" fmla="*/ 3512 w 4450"/>
              <a:gd name="T31" fmla="*/ 1302 h 2072"/>
              <a:gd name="T32" fmla="*/ 3628 w 4450"/>
              <a:gd name="T33" fmla="*/ 742 h 2072"/>
              <a:gd name="T34" fmla="*/ 3688 w 4450"/>
              <a:gd name="T35" fmla="*/ 742 h 2072"/>
              <a:gd name="T36" fmla="*/ 3646 w 4450"/>
              <a:gd name="T37" fmla="*/ 1256 h 2072"/>
              <a:gd name="T38" fmla="*/ 1696 w 4450"/>
              <a:gd name="T39" fmla="*/ 1344 h 2072"/>
              <a:gd name="T40" fmla="*/ 1600 w 4450"/>
              <a:gd name="T41" fmla="*/ 992 h 2072"/>
              <a:gd name="T42" fmla="*/ 1606 w 4450"/>
              <a:gd name="T43" fmla="*/ 1260 h 2072"/>
              <a:gd name="T44" fmla="*/ 1576 w 4450"/>
              <a:gd name="T45" fmla="*/ 740 h 2072"/>
              <a:gd name="T46" fmla="*/ 1638 w 4450"/>
              <a:gd name="T47" fmla="*/ 856 h 2072"/>
              <a:gd name="T48" fmla="*/ 1710 w 4450"/>
              <a:gd name="T49" fmla="*/ 634 h 2072"/>
              <a:gd name="T50" fmla="*/ 1466 w 4450"/>
              <a:gd name="T51" fmla="*/ 662 h 2072"/>
              <a:gd name="T52" fmla="*/ 1466 w 4450"/>
              <a:gd name="T53" fmla="*/ 1312 h 2072"/>
              <a:gd name="T54" fmla="*/ 4450 w 4450"/>
              <a:gd name="T55" fmla="*/ 1590 h 2072"/>
              <a:gd name="T56" fmla="*/ 1572 w 4450"/>
              <a:gd name="T57" fmla="*/ 1668 h 2072"/>
              <a:gd name="T58" fmla="*/ 2628 w 4450"/>
              <a:gd name="T59" fmla="*/ 1726 h 2072"/>
              <a:gd name="T60" fmla="*/ 2628 w 4450"/>
              <a:gd name="T61" fmla="*/ 1726 h 2072"/>
              <a:gd name="T62" fmla="*/ 4324 w 4450"/>
              <a:gd name="T63" fmla="*/ 1726 h 2072"/>
              <a:gd name="T64" fmla="*/ 936 w 4450"/>
              <a:gd name="T65" fmla="*/ 1218 h 2072"/>
              <a:gd name="T66" fmla="*/ 1170 w 4450"/>
              <a:gd name="T67" fmla="*/ 906 h 2072"/>
              <a:gd name="T68" fmla="*/ 1162 w 4450"/>
              <a:gd name="T69" fmla="*/ 374 h 2072"/>
              <a:gd name="T70" fmla="*/ 944 w 4450"/>
              <a:gd name="T71" fmla="*/ 78 h 2072"/>
              <a:gd name="T72" fmla="*/ 790 w 4450"/>
              <a:gd name="T73" fmla="*/ 684 h 2072"/>
              <a:gd name="T74" fmla="*/ 992 w 4450"/>
              <a:gd name="T75" fmla="*/ 1260 h 2072"/>
              <a:gd name="T76" fmla="*/ 958 w 4450"/>
              <a:gd name="T77" fmla="*/ 870 h 2072"/>
              <a:gd name="T78" fmla="*/ 1050 w 4450"/>
              <a:gd name="T79" fmla="*/ 1012 h 2072"/>
              <a:gd name="T80" fmla="*/ 838 w 4450"/>
              <a:gd name="T81" fmla="*/ 624 h 2072"/>
              <a:gd name="T82" fmla="*/ 992 w 4450"/>
              <a:gd name="T83" fmla="*/ 102 h 2072"/>
              <a:gd name="T84" fmla="*/ 1142 w 4450"/>
              <a:gd name="T85" fmla="*/ 556 h 2072"/>
              <a:gd name="T86" fmla="*/ 1124 w 4450"/>
              <a:gd name="T87" fmla="*/ 760 h 2072"/>
              <a:gd name="T88" fmla="*/ 992 w 4450"/>
              <a:gd name="T89" fmla="*/ 314 h 2072"/>
              <a:gd name="T90" fmla="*/ 864 w 4450"/>
              <a:gd name="T91" fmla="*/ 742 h 2072"/>
              <a:gd name="T92" fmla="*/ 724 w 4450"/>
              <a:gd name="T93" fmla="*/ 1576 h 2072"/>
              <a:gd name="T94" fmla="*/ 908 w 4450"/>
              <a:gd name="T95" fmla="*/ 1520 h 2072"/>
              <a:gd name="T96" fmla="*/ 1064 w 4450"/>
              <a:gd name="T97" fmla="*/ 1660 h 2072"/>
              <a:gd name="T98" fmla="*/ 1012 w 4450"/>
              <a:gd name="T99" fmla="*/ 1862 h 2072"/>
              <a:gd name="T100" fmla="*/ 802 w 4450"/>
              <a:gd name="T101" fmla="*/ 1974 h 2072"/>
              <a:gd name="T102" fmla="*/ 436 w 4450"/>
              <a:gd name="T103" fmla="*/ 1862 h 2072"/>
              <a:gd name="T104" fmla="*/ 330 w 4450"/>
              <a:gd name="T105" fmla="*/ 1478 h 2072"/>
              <a:gd name="T106" fmla="*/ 570 w 4450"/>
              <a:gd name="T107" fmla="*/ 1202 h 2072"/>
              <a:gd name="T108" fmla="*/ 508 w 4450"/>
              <a:gd name="T109" fmla="*/ 662 h 2072"/>
              <a:gd name="T110" fmla="*/ 166 w 4450"/>
              <a:gd name="T111" fmla="*/ 892 h 2072"/>
              <a:gd name="T112" fmla="*/ 4 w 4450"/>
              <a:gd name="T113" fmla="*/ 1276 h 2072"/>
              <a:gd name="T114" fmla="*/ 72 w 4450"/>
              <a:gd name="T115" fmla="*/ 1662 h 2072"/>
              <a:gd name="T116" fmla="*/ 348 w 4450"/>
              <a:gd name="T117" fmla="*/ 1966 h 2072"/>
              <a:gd name="T118" fmla="*/ 724 w 4450"/>
              <a:gd name="T119" fmla="*/ 2072 h 2072"/>
              <a:gd name="T120" fmla="*/ 1144 w 4450"/>
              <a:gd name="T121" fmla="*/ 1938 h 2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450" h="2072">
                <a:moveTo>
                  <a:pt x="2586" y="1256"/>
                </a:moveTo>
                <a:lnTo>
                  <a:pt x="2416" y="1256"/>
                </a:lnTo>
                <a:lnTo>
                  <a:pt x="2578" y="716"/>
                </a:lnTo>
                <a:lnTo>
                  <a:pt x="2578" y="626"/>
                </a:lnTo>
                <a:lnTo>
                  <a:pt x="2268" y="626"/>
                </a:lnTo>
                <a:lnTo>
                  <a:pt x="2268" y="716"/>
                </a:lnTo>
                <a:lnTo>
                  <a:pt x="2428" y="716"/>
                </a:lnTo>
                <a:lnTo>
                  <a:pt x="2266" y="1258"/>
                </a:lnTo>
                <a:lnTo>
                  <a:pt x="2266" y="1348"/>
                </a:lnTo>
                <a:lnTo>
                  <a:pt x="2586" y="1348"/>
                </a:lnTo>
                <a:lnTo>
                  <a:pt x="2586" y="1256"/>
                </a:lnTo>
                <a:close/>
                <a:moveTo>
                  <a:pt x="1992" y="1156"/>
                </a:moveTo>
                <a:lnTo>
                  <a:pt x="2058" y="1156"/>
                </a:lnTo>
                <a:lnTo>
                  <a:pt x="2072" y="1348"/>
                </a:lnTo>
                <a:lnTo>
                  <a:pt x="2208" y="1348"/>
                </a:lnTo>
                <a:lnTo>
                  <a:pt x="2134" y="626"/>
                </a:lnTo>
                <a:lnTo>
                  <a:pt x="1916" y="626"/>
                </a:lnTo>
                <a:lnTo>
                  <a:pt x="1844" y="1348"/>
                </a:lnTo>
                <a:lnTo>
                  <a:pt x="1980" y="1348"/>
                </a:lnTo>
                <a:lnTo>
                  <a:pt x="1992" y="1156"/>
                </a:lnTo>
                <a:close/>
                <a:moveTo>
                  <a:pt x="2022" y="716"/>
                </a:moveTo>
                <a:lnTo>
                  <a:pt x="2030" y="716"/>
                </a:lnTo>
                <a:lnTo>
                  <a:pt x="2054" y="1076"/>
                </a:lnTo>
                <a:lnTo>
                  <a:pt x="1998" y="1076"/>
                </a:lnTo>
                <a:lnTo>
                  <a:pt x="2022" y="716"/>
                </a:lnTo>
                <a:close/>
                <a:moveTo>
                  <a:pt x="2804" y="1102"/>
                </a:moveTo>
                <a:lnTo>
                  <a:pt x="2882" y="1102"/>
                </a:lnTo>
                <a:lnTo>
                  <a:pt x="2882" y="1102"/>
                </a:lnTo>
                <a:lnTo>
                  <a:pt x="2900" y="1102"/>
                </a:lnTo>
                <a:lnTo>
                  <a:pt x="2916" y="1100"/>
                </a:lnTo>
                <a:lnTo>
                  <a:pt x="2930" y="1096"/>
                </a:lnTo>
                <a:lnTo>
                  <a:pt x="2942" y="1090"/>
                </a:lnTo>
                <a:lnTo>
                  <a:pt x="2952" y="1084"/>
                </a:lnTo>
                <a:lnTo>
                  <a:pt x="2962" y="1076"/>
                </a:lnTo>
                <a:lnTo>
                  <a:pt x="2970" y="1066"/>
                </a:lnTo>
                <a:lnTo>
                  <a:pt x="2976" y="1058"/>
                </a:lnTo>
                <a:lnTo>
                  <a:pt x="2986" y="1036"/>
                </a:lnTo>
                <a:lnTo>
                  <a:pt x="2992" y="1016"/>
                </a:lnTo>
                <a:lnTo>
                  <a:pt x="2994" y="994"/>
                </a:lnTo>
                <a:lnTo>
                  <a:pt x="2996" y="974"/>
                </a:lnTo>
                <a:lnTo>
                  <a:pt x="2996" y="756"/>
                </a:lnTo>
                <a:lnTo>
                  <a:pt x="2996" y="756"/>
                </a:lnTo>
                <a:lnTo>
                  <a:pt x="2994" y="734"/>
                </a:lnTo>
                <a:lnTo>
                  <a:pt x="2992" y="714"/>
                </a:lnTo>
                <a:lnTo>
                  <a:pt x="2986" y="692"/>
                </a:lnTo>
                <a:lnTo>
                  <a:pt x="2976" y="672"/>
                </a:lnTo>
                <a:lnTo>
                  <a:pt x="2970" y="662"/>
                </a:lnTo>
                <a:lnTo>
                  <a:pt x="2962" y="654"/>
                </a:lnTo>
                <a:lnTo>
                  <a:pt x="2952" y="646"/>
                </a:lnTo>
                <a:lnTo>
                  <a:pt x="2942" y="638"/>
                </a:lnTo>
                <a:lnTo>
                  <a:pt x="2930" y="634"/>
                </a:lnTo>
                <a:lnTo>
                  <a:pt x="2916" y="630"/>
                </a:lnTo>
                <a:lnTo>
                  <a:pt x="2900" y="626"/>
                </a:lnTo>
                <a:lnTo>
                  <a:pt x="2882" y="626"/>
                </a:lnTo>
                <a:lnTo>
                  <a:pt x="2664" y="626"/>
                </a:lnTo>
                <a:lnTo>
                  <a:pt x="2664" y="1348"/>
                </a:lnTo>
                <a:lnTo>
                  <a:pt x="2804" y="1348"/>
                </a:lnTo>
                <a:lnTo>
                  <a:pt x="2804" y="1102"/>
                </a:lnTo>
                <a:close/>
                <a:moveTo>
                  <a:pt x="2804" y="716"/>
                </a:moveTo>
                <a:lnTo>
                  <a:pt x="2840" y="716"/>
                </a:lnTo>
                <a:lnTo>
                  <a:pt x="2840" y="716"/>
                </a:lnTo>
                <a:lnTo>
                  <a:pt x="2846" y="716"/>
                </a:lnTo>
                <a:lnTo>
                  <a:pt x="2850" y="718"/>
                </a:lnTo>
                <a:lnTo>
                  <a:pt x="2854" y="722"/>
                </a:lnTo>
                <a:lnTo>
                  <a:pt x="2858" y="726"/>
                </a:lnTo>
                <a:lnTo>
                  <a:pt x="2864" y="736"/>
                </a:lnTo>
                <a:lnTo>
                  <a:pt x="2866" y="752"/>
                </a:lnTo>
                <a:lnTo>
                  <a:pt x="2866" y="988"/>
                </a:lnTo>
                <a:lnTo>
                  <a:pt x="2866" y="988"/>
                </a:lnTo>
                <a:lnTo>
                  <a:pt x="2864" y="1002"/>
                </a:lnTo>
                <a:lnTo>
                  <a:pt x="2858" y="1014"/>
                </a:lnTo>
                <a:lnTo>
                  <a:pt x="2854" y="1018"/>
                </a:lnTo>
                <a:lnTo>
                  <a:pt x="2850" y="1020"/>
                </a:lnTo>
                <a:lnTo>
                  <a:pt x="2846" y="1022"/>
                </a:lnTo>
                <a:lnTo>
                  <a:pt x="2840" y="1024"/>
                </a:lnTo>
                <a:lnTo>
                  <a:pt x="2804" y="1024"/>
                </a:lnTo>
                <a:lnTo>
                  <a:pt x="2804" y="716"/>
                </a:lnTo>
                <a:close/>
                <a:moveTo>
                  <a:pt x="3214" y="1102"/>
                </a:moveTo>
                <a:lnTo>
                  <a:pt x="3236" y="1102"/>
                </a:lnTo>
                <a:lnTo>
                  <a:pt x="3282" y="1348"/>
                </a:lnTo>
                <a:lnTo>
                  <a:pt x="3430" y="1348"/>
                </a:lnTo>
                <a:lnTo>
                  <a:pt x="3364" y="1082"/>
                </a:lnTo>
                <a:lnTo>
                  <a:pt x="3364" y="1082"/>
                </a:lnTo>
                <a:lnTo>
                  <a:pt x="3376" y="1072"/>
                </a:lnTo>
                <a:lnTo>
                  <a:pt x="3386" y="1058"/>
                </a:lnTo>
                <a:lnTo>
                  <a:pt x="3392" y="1046"/>
                </a:lnTo>
                <a:lnTo>
                  <a:pt x="3398" y="1030"/>
                </a:lnTo>
                <a:lnTo>
                  <a:pt x="3402" y="1016"/>
                </a:lnTo>
                <a:lnTo>
                  <a:pt x="3404" y="1002"/>
                </a:lnTo>
                <a:lnTo>
                  <a:pt x="3406" y="974"/>
                </a:lnTo>
                <a:lnTo>
                  <a:pt x="3406" y="756"/>
                </a:lnTo>
                <a:lnTo>
                  <a:pt x="3406" y="756"/>
                </a:lnTo>
                <a:lnTo>
                  <a:pt x="3406" y="734"/>
                </a:lnTo>
                <a:lnTo>
                  <a:pt x="3402" y="714"/>
                </a:lnTo>
                <a:lnTo>
                  <a:pt x="3396" y="692"/>
                </a:lnTo>
                <a:lnTo>
                  <a:pt x="3386" y="672"/>
                </a:lnTo>
                <a:lnTo>
                  <a:pt x="3380" y="662"/>
                </a:lnTo>
                <a:lnTo>
                  <a:pt x="3372" y="654"/>
                </a:lnTo>
                <a:lnTo>
                  <a:pt x="3362" y="646"/>
                </a:lnTo>
                <a:lnTo>
                  <a:pt x="3352" y="638"/>
                </a:lnTo>
                <a:lnTo>
                  <a:pt x="3340" y="634"/>
                </a:lnTo>
                <a:lnTo>
                  <a:pt x="3326" y="630"/>
                </a:lnTo>
                <a:lnTo>
                  <a:pt x="3310" y="626"/>
                </a:lnTo>
                <a:lnTo>
                  <a:pt x="3294" y="626"/>
                </a:lnTo>
                <a:lnTo>
                  <a:pt x="3074" y="626"/>
                </a:lnTo>
                <a:lnTo>
                  <a:pt x="3074" y="1348"/>
                </a:lnTo>
                <a:lnTo>
                  <a:pt x="3214" y="1348"/>
                </a:lnTo>
                <a:lnTo>
                  <a:pt x="3214" y="1102"/>
                </a:lnTo>
                <a:close/>
                <a:moveTo>
                  <a:pt x="3214" y="716"/>
                </a:moveTo>
                <a:lnTo>
                  <a:pt x="3250" y="716"/>
                </a:lnTo>
                <a:lnTo>
                  <a:pt x="3250" y="716"/>
                </a:lnTo>
                <a:lnTo>
                  <a:pt x="3256" y="716"/>
                </a:lnTo>
                <a:lnTo>
                  <a:pt x="3260" y="718"/>
                </a:lnTo>
                <a:lnTo>
                  <a:pt x="3266" y="722"/>
                </a:lnTo>
                <a:lnTo>
                  <a:pt x="3268" y="726"/>
                </a:lnTo>
                <a:lnTo>
                  <a:pt x="3274" y="736"/>
                </a:lnTo>
                <a:lnTo>
                  <a:pt x="3276" y="752"/>
                </a:lnTo>
                <a:lnTo>
                  <a:pt x="3276" y="988"/>
                </a:lnTo>
                <a:lnTo>
                  <a:pt x="3276" y="988"/>
                </a:lnTo>
                <a:lnTo>
                  <a:pt x="3274" y="1002"/>
                </a:lnTo>
                <a:lnTo>
                  <a:pt x="3268" y="1014"/>
                </a:lnTo>
                <a:lnTo>
                  <a:pt x="3266" y="1018"/>
                </a:lnTo>
                <a:lnTo>
                  <a:pt x="3260" y="1020"/>
                </a:lnTo>
                <a:lnTo>
                  <a:pt x="3256" y="1022"/>
                </a:lnTo>
                <a:lnTo>
                  <a:pt x="3250" y="1024"/>
                </a:lnTo>
                <a:lnTo>
                  <a:pt x="3214" y="1024"/>
                </a:lnTo>
                <a:lnTo>
                  <a:pt x="3214" y="716"/>
                </a:lnTo>
                <a:close/>
                <a:moveTo>
                  <a:pt x="4046" y="896"/>
                </a:moveTo>
                <a:lnTo>
                  <a:pt x="4052" y="896"/>
                </a:lnTo>
                <a:lnTo>
                  <a:pt x="4124" y="1348"/>
                </a:lnTo>
                <a:lnTo>
                  <a:pt x="4234" y="1348"/>
                </a:lnTo>
                <a:lnTo>
                  <a:pt x="4306" y="896"/>
                </a:lnTo>
                <a:lnTo>
                  <a:pt x="4310" y="896"/>
                </a:lnTo>
                <a:lnTo>
                  <a:pt x="4310" y="1348"/>
                </a:lnTo>
                <a:lnTo>
                  <a:pt x="4450" y="1348"/>
                </a:lnTo>
                <a:lnTo>
                  <a:pt x="4450" y="626"/>
                </a:lnTo>
                <a:lnTo>
                  <a:pt x="4270" y="626"/>
                </a:lnTo>
                <a:lnTo>
                  <a:pt x="4178" y="1134"/>
                </a:lnTo>
                <a:lnTo>
                  <a:pt x="4088" y="626"/>
                </a:lnTo>
                <a:lnTo>
                  <a:pt x="3908" y="626"/>
                </a:lnTo>
                <a:lnTo>
                  <a:pt x="3908" y="1348"/>
                </a:lnTo>
                <a:lnTo>
                  <a:pt x="4046" y="1348"/>
                </a:lnTo>
                <a:lnTo>
                  <a:pt x="4046" y="896"/>
                </a:lnTo>
                <a:close/>
                <a:moveTo>
                  <a:pt x="3600" y="1348"/>
                </a:moveTo>
                <a:lnTo>
                  <a:pt x="3716" y="1348"/>
                </a:lnTo>
                <a:lnTo>
                  <a:pt x="3716" y="1348"/>
                </a:lnTo>
                <a:lnTo>
                  <a:pt x="3732" y="1348"/>
                </a:lnTo>
                <a:lnTo>
                  <a:pt x="3748" y="1344"/>
                </a:lnTo>
                <a:lnTo>
                  <a:pt x="3762" y="1340"/>
                </a:lnTo>
                <a:lnTo>
                  <a:pt x="3772" y="1336"/>
                </a:lnTo>
                <a:lnTo>
                  <a:pt x="3782" y="1328"/>
                </a:lnTo>
                <a:lnTo>
                  <a:pt x="3790" y="1320"/>
                </a:lnTo>
                <a:lnTo>
                  <a:pt x="3798" y="1312"/>
                </a:lnTo>
                <a:lnTo>
                  <a:pt x="3804" y="1302"/>
                </a:lnTo>
                <a:lnTo>
                  <a:pt x="3812" y="1282"/>
                </a:lnTo>
                <a:lnTo>
                  <a:pt x="3816" y="1260"/>
                </a:lnTo>
                <a:lnTo>
                  <a:pt x="3818" y="1240"/>
                </a:lnTo>
                <a:lnTo>
                  <a:pt x="3818" y="1220"/>
                </a:lnTo>
                <a:lnTo>
                  <a:pt x="3818" y="756"/>
                </a:lnTo>
                <a:lnTo>
                  <a:pt x="3818" y="756"/>
                </a:lnTo>
                <a:lnTo>
                  <a:pt x="3818" y="734"/>
                </a:lnTo>
                <a:lnTo>
                  <a:pt x="3816" y="714"/>
                </a:lnTo>
                <a:lnTo>
                  <a:pt x="3812" y="692"/>
                </a:lnTo>
                <a:lnTo>
                  <a:pt x="3804" y="672"/>
                </a:lnTo>
                <a:lnTo>
                  <a:pt x="3798" y="662"/>
                </a:lnTo>
                <a:lnTo>
                  <a:pt x="3790" y="654"/>
                </a:lnTo>
                <a:lnTo>
                  <a:pt x="3782" y="646"/>
                </a:lnTo>
                <a:lnTo>
                  <a:pt x="3772" y="638"/>
                </a:lnTo>
                <a:lnTo>
                  <a:pt x="3762" y="634"/>
                </a:lnTo>
                <a:lnTo>
                  <a:pt x="3748" y="630"/>
                </a:lnTo>
                <a:lnTo>
                  <a:pt x="3732" y="626"/>
                </a:lnTo>
                <a:lnTo>
                  <a:pt x="3716" y="626"/>
                </a:lnTo>
                <a:lnTo>
                  <a:pt x="3600" y="626"/>
                </a:lnTo>
                <a:lnTo>
                  <a:pt x="3600" y="626"/>
                </a:lnTo>
                <a:lnTo>
                  <a:pt x="3582" y="626"/>
                </a:lnTo>
                <a:lnTo>
                  <a:pt x="3568" y="630"/>
                </a:lnTo>
                <a:lnTo>
                  <a:pt x="3554" y="634"/>
                </a:lnTo>
                <a:lnTo>
                  <a:pt x="3542" y="638"/>
                </a:lnTo>
                <a:lnTo>
                  <a:pt x="3534" y="646"/>
                </a:lnTo>
                <a:lnTo>
                  <a:pt x="3524" y="654"/>
                </a:lnTo>
                <a:lnTo>
                  <a:pt x="3518" y="662"/>
                </a:lnTo>
                <a:lnTo>
                  <a:pt x="3512" y="672"/>
                </a:lnTo>
                <a:lnTo>
                  <a:pt x="3504" y="692"/>
                </a:lnTo>
                <a:lnTo>
                  <a:pt x="3500" y="714"/>
                </a:lnTo>
                <a:lnTo>
                  <a:pt x="3498" y="734"/>
                </a:lnTo>
                <a:lnTo>
                  <a:pt x="3496" y="756"/>
                </a:lnTo>
                <a:lnTo>
                  <a:pt x="3496" y="1220"/>
                </a:lnTo>
                <a:lnTo>
                  <a:pt x="3496" y="1220"/>
                </a:lnTo>
                <a:lnTo>
                  <a:pt x="3498" y="1240"/>
                </a:lnTo>
                <a:lnTo>
                  <a:pt x="3500" y="1260"/>
                </a:lnTo>
                <a:lnTo>
                  <a:pt x="3504" y="1282"/>
                </a:lnTo>
                <a:lnTo>
                  <a:pt x="3512" y="1302"/>
                </a:lnTo>
                <a:lnTo>
                  <a:pt x="3518" y="1312"/>
                </a:lnTo>
                <a:lnTo>
                  <a:pt x="3524" y="1320"/>
                </a:lnTo>
                <a:lnTo>
                  <a:pt x="3534" y="1328"/>
                </a:lnTo>
                <a:lnTo>
                  <a:pt x="3542" y="1336"/>
                </a:lnTo>
                <a:lnTo>
                  <a:pt x="3554" y="1340"/>
                </a:lnTo>
                <a:lnTo>
                  <a:pt x="3568" y="1344"/>
                </a:lnTo>
                <a:lnTo>
                  <a:pt x="3582" y="1348"/>
                </a:lnTo>
                <a:lnTo>
                  <a:pt x="3600" y="1348"/>
                </a:lnTo>
                <a:lnTo>
                  <a:pt x="3600" y="1348"/>
                </a:lnTo>
                <a:close/>
                <a:moveTo>
                  <a:pt x="3628" y="1230"/>
                </a:moveTo>
                <a:lnTo>
                  <a:pt x="3628" y="746"/>
                </a:lnTo>
                <a:lnTo>
                  <a:pt x="3628" y="742"/>
                </a:lnTo>
                <a:lnTo>
                  <a:pt x="3628" y="740"/>
                </a:lnTo>
                <a:lnTo>
                  <a:pt x="3628" y="740"/>
                </a:lnTo>
                <a:lnTo>
                  <a:pt x="3630" y="730"/>
                </a:lnTo>
                <a:lnTo>
                  <a:pt x="3638" y="722"/>
                </a:lnTo>
                <a:lnTo>
                  <a:pt x="3646" y="718"/>
                </a:lnTo>
                <a:lnTo>
                  <a:pt x="3658" y="716"/>
                </a:lnTo>
                <a:lnTo>
                  <a:pt x="3658" y="716"/>
                </a:lnTo>
                <a:lnTo>
                  <a:pt x="3670" y="718"/>
                </a:lnTo>
                <a:lnTo>
                  <a:pt x="3678" y="722"/>
                </a:lnTo>
                <a:lnTo>
                  <a:pt x="3686" y="730"/>
                </a:lnTo>
                <a:lnTo>
                  <a:pt x="3688" y="740"/>
                </a:lnTo>
                <a:lnTo>
                  <a:pt x="3688" y="742"/>
                </a:lnTo>
                <a:lnTo>
                  <a:pt x="3688" y="746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6"/>
                </a:lnTo>
                <a:lnTo>
                  <a:pt x="3686" y="1242"/>
                </a:lnTo>
                <a:lnTo>
                  <a:pt x="3680" y="1250"/>
                </a:lnTo>
                <a:lnTo>
                  <a:pt x="3670" y="1256"/>
                </a:lnTo>
                <a:lnTo>
                  <a:pt x="3658" y="1260"/>
                </a:lnTo>
                <a:lnTo>
                  <a:pt x="3658" y="1260"/>
                </a:lnTo>
                <a:lnTo>
                  <a:pt x="3646" y="1256"/>
                </a:lnTo>
                <a:lnTo>
                  <a:pt x="3636" y="1250"/>
                </a:lnTo>
                <a:lnTo>
                  <a:pt x="3630" y="1242"/>
                </a:lnTo>
                <a:lnTo>
                  <a:pt x="3628" y="1236"/>
                </a:lnTo>
                <a:lnTo>
                  <a:pt x="3628" y="1230"/>
                </a:lnTo>
                <a:lnTo>
                  <a:pt x="3628" y="1230"/>
                </a:lnTo>
                <a:lnTo>
                  <a:pt x="3628" y="1230"/>
                </a:lnTo>
                <a:lnTo>
                  <a:pt x="3628" y="1230"/>
                </a:lnTo>
                <a:close/>
                <a:moveTo>
                  <a:pt x="1548" y="1348"/>
                </a:moveTo>
                <a:lnTo>
                  <a:pt x="1664" y="1348"/>
                </a:lnTo>
                <a:lnTo>
                  <a:pt x="1664" y="1348"/>
                </a:lnTo>
                <a:lnTo>
                  <a:pt x="1682" y="1348"/>
                </a:lnTo>
                <a:lnTo>
                  <a:pt x="1696" y="1344"/>
                </a:lnTo>
                <a:lnTo>
                  <a:pt x="1710" y="1340"/>
                </a:lnTo>
                <a:lnTo>
                  <a:pt x="1722" y="1336"/>
                </a:lnTo>
                <a:lnTo>
                  <a:pt x="1732" y="1328"/>
                </a:lnTo>
                <a:lnTo>
                  <a:pt x="1740" y="1320"/>
                </a:lnTo>
                <a:lnTo>
                  <a:pt x="1746" y="1312"/>
                </a:lnTo>
                <a:lnTo>
                  <a:pt x="1752" y="1302"/>
                </a:lnTo>
                <a:lnTo>
                  <a:pt x="1760" y="1282"/>
                </a:lnTo>
                <a:lnTo>
                  <a:pt x="1764" y="1260"/>
                </a:lnTo>
                <a:lnTo>
                  <a:pt x="1766" y="1240"/>
                </a:lnTo>
                <a:lnTo>
                  <a:pt x="1768" y="1220"/>
                </a:lnTo>
                <a:lnTo>
                  <a:pt x="1768" y="992"/>
                </a:lnTo>
                <a:lnTo>
                  <a:pt x="1600" y="992"/>
                </a:lnTo>
                <a:lnTo>
                  <a:pt x="1600" y="1074"/>
                </a:lnTo>
                <a:lnTo>
                  <a:pt x="1638" y="1074"/>
                </a:lnTo>
                <a:lnTo>
                  <a:pt x="1638" y="1230"/>
                </a:lnTo>
                <a:lnTo>
                  <a:pt x="1638" y="1230"/>
                </a:lnTo>
                <a:lnTo>
                  <a:pt x="1638" y="1230"/>
                </a:lnTo>
                <a:lnTo>
                  <a:pt x="1638" y="1230"/>
                </a:lnTo>
                <a:lnTo>
                  <a:pt x="1636" y="1236"/>
                </a:lnTo>
                <a:lnTo>
                  <a:pt x="1634" y="1242"/>
                </a:lnTo>
                <a:lnTo>
                  <a:pt x="1628" y="1250"/>
                </a:lnTo>
                <a:lnTo>
                  <a:pt x="1618" y="1256"/>
                </a:lnTo>
                <a:lnTo>
                  <a:pt x="1606" y="1260"/>
                </a:lnTo>
                <a:lnTo>
                  <a:pt x="1606" y="1260"/>
                </a:lnTo>
                <a:lnTo>
                  <a:pt x="1594" y="1256"/>
                </a:lnTo>
                <a:lnTo>
                  <a:pt x="1584" y="1250"/>
                </a:lnTo>
                <a:lnTo>
                  <a:pt x="1578" y="1242"/>
                </a:lnTo>
                <a:lnTo>
                  <a:pt x="1576" y="1236"/>
                </a:lnTo>
                <a:lnTo>
                  <a:pt x="1576" y="1230"/>
                </a:lnTo>
                <a:lnTo>
                  <a:pt x="1576" y="1230"/>
                </a:lnTo>
                <a:lnTo>
                  <a:pt x="1576" y="1230"/>
                </a:lnTo>
                <a:lnTo>
                  <a:pt x="1576" y="746"/>
                </a:lnTo>
                <a:lnTo>
                  <a:pt x="1576" y="746"/>
                </a:lnTo>
                <a:lnTo>
                  <a:pt x="1576" y="742"/>
                </a:lnTo>
                <a:lnTo>
                  <a:pt x="1576" y="740"/>
                </a:lnTo>
                <a:lnTo>
                  <a:pt x="1576" y="740"/>
                </a:lnTo>
                <a:lnTo>
                  <a:pt x="1578" y="730"/>
                </a:lnTo>
                <a:lnTo>
                  <a:pt x="1586" y="722"/>
                </a:lnTo>
                <a:lnTo>
                  <a:pt x="1596" y="718"/>
                </a:lnTo>
                <a:lnTo>
                  <a:pt x="1606" y="716"/>
                </a:lnTo>
                <a:lnTo>
                  <a:pt x="1606" y="716"/>
                </a:lnTo>
                <a:lnTo>
                  <a:pt x="1618" y="718"/>
                </a:lnTo>
                <a:lnTo>
                  <a:pt x="1628" y="722"/>
                </a:lnTo>
                <a:lnTo>
                  <a:pt x="1634" y="730"/>
                </a:lnTo>
                <a:lnTo>
                  <a:pt x="1636" y="740"/>
                </a:lnTo>
                <a:lnTo>
                  <a:pt x="1638" y="742"/>
                </a:lnTo>
                <a:lnTo>
                  <a:pt x="1638" y="746"/>
                </a:lnTo>
                <a:lnTo>
                  <a:pt x="1638" y="856"/>
                </a:lnTo>
                <a:lnTo>
                  <a:pt x="1768" y="856"/>
                </a:lnTo>
                <a:lnTo>
                  <a:pt x="1768" y="756"/>
                </a:lnTo>
                <a:lnTo>
                  <a:pt x="1768" y="756"/>
                </a:lnTo>
                <a:lnTo>
                  <a:pt x="1766" y="734"/>
                </a:lnTo>
                <a:lnTo>
                  <a:pt x="1764" y="714"/>
                </a:lnTo>
                <a:lnTo>
                  <a:pt x="1760" y="692"/>
                </a:lnTo>
                <a:lnTo>
                  <a:pt x="1752" y="672"/>
                </a:lnTo>
                <a:lnTo>
                  <a:pt x="1746" y="662"/>
                </a:lnTo>
                <a:lnTo>
                  <a:pt x="1740" y="654"/>
                </a:lnTo>
                <a:lnTo>
                  <a:pt x="1732" y="646"/>
                </a:lnTo>
                <a:lnTo>
                  <a:pt x="1722" y="638"/>
                </a:lnTo>
                <a:lnTo>
                  <a:pt x="1710" y="634"/>
                </a:lnTo>
                <a:lnTo>
                  <a:pt x="1696" y="630"/>
                </a:lnTo>
                <a:lnTo>
                  <a:pt x="1682" y="626"/>
                </a:lnTo>
                <a:lnTo>
                  <a:pt x="1664" y="626"/>
                </a:lnTo>
                <a:lnTo>
                  <a:pt x="1548" y="626"/>
                </a:lnTo>
                <a:lnTo>
                  <a:pt x="1548" y="626"/>
                </a:lnTo>
                <a:lnTo>
                  <a:pt x="1532" y="626"/>
                </a:lnTo>
                <a:lnTo>
                  <a:pt x="1516" y="630"/>
                </a:lnTo>
                <a:lnTo>
                  <a:pt x="1502" y="634"/>
                </a:lnTo>
                <a:lnTo>
                  <a:pt x="1492" y="638"/>
                </a:lnTo>
                <a:lnTo>
                  <a:pt x="1482" y="646"/>
                </a:lnTo>
                <a:lnTo>
                  <a:pt x="1474" y="654"/>
                </a:lnTo>
                <a:lnTo>
                  <a:pt x="1466" y="662"/>
                </a:lnTo>
                <a:lnTo>
                  <a:pt x="1460" y="672"/>
                </a:lnTo>
                <a:lnTo>
                  <a:pt x="1452" y="692"/>
                </a:lnTo>
                <a:lnTo>
                  <a:pt x="1448" y="714"/>
                </a:lnTo>
                <a:lnTo>
                  <a:pt x="1446" y="734"/>
                </a:lnTo>
                <a:lnTo>
                  <a:pt x="1446" y="756"/>
                </a:lnTo>
                <a:lnTo>
                  <a:pt x="1446" y="1220"/>
                </a:lnTo>
                <a:lnTo>
                  <a:pt x="1446" y="1220"/>
                </a:lnTo>
                <a:lnTo>
                  <a:pt x="1446" y="1240"/>
                </a:lnTo>
                <a:lnTo>
                  <a:pt x="1448" y="1260"/>
                </a:lnTo>
                <a:lnTo>
                  <a:pt x="1452" y="1282"/>
                </a:lnTo>
                <a:lnTo>
                  <a:pt x="1460" y="1302"/>
                </a:lnTo>
                <a:lnTo>
                  <a:pt x="1466" y="1312"/>
                </a:lnTo>
                <a:lnTo>
                  <a:pt x="1474" y="1320"/>
                </a:lnTo>
                <a:lnTo>
                  <a:pt x="1482" y="1328"/>
                </a:lnTo>
                <a:lnTo>
                  <a:pt x="1492" y="1336"/>
                </a:lnTo>
                <a:lnTo>
                  <a:pt x="1502" y="1340"/>
                </a:lnTo>
                <a:lnTo>
                  <a:pt x="1516" y="1344"/>
                </a:lnTo>
                <a:lnTo>
                  <a:pt x="1532" y="1348"/>
                </a:lnTo>
                <a:lnTo>
                  <a:pt x="1548" y="1348"/>
                </a:lnTo>
                <a:lnTo>
                  <a:pt x="1548" y="1348"/>
                </a:lnTo>
                <a:close/>
                <a:moveTo>
                  <a:pt x="1446" y="1590"/>
                </a:moveTo>
                <a:lnTo>
                  <a:pt x="1446" y="2072"/>
                </a:lnTo>
                <a:lnTo>
                  <a:pt x="4450" y="2072"/>
                </a:lnTo>
                <a:lnTo>
                  <a:pt x="4450" y="1590"/>
                </a:lnTo>
                <a:lnTo>
                  <a:pt x="1446" y="1590"/>
                </a:lnTo>
                <a:close/>
                <a:moveTo>
                  <a:pt x="1770" y="1982"/>
                </a:moveTo>
                <a:lnTo>
                  <a:pt x="1698" y="1982"/>
                </a:lnTo>
                <a:lnTo>
                  <a:pt x="1632" y="1790"/>
                </a:lnTo>
                <a:lnTo>
                  <a:pt x="1632" y="1790"/>
                </a:lnTo>
                <a:lnTo>
                  <a:pt x="1632" y="1790"/>
                </a:lnTo>
                <a:lnTo>
                  <a:pt x="1640" y="1848"/>
                </a:lnTo>
                <a:lnTo>
                  <a:pt x="1642" y="1880"/>
                </a:lnTo>
                <a:lnTo>
                  <a:pt x="1644" y="1908"/>
                </a:lnTo>
                <a:lnTo>
                  <a:pt x="1644" y="1982"/>
                </a:lnTo>
                <a:lnTo>
                  <a:pt x="1572" y="1982"/>
                </a:lnTo>
                <a:lnTo>
                  <a:pt x="1572" y="1668"/>
                </a:lnTo>
                <a:lnTo>
                  <a:pt x="1644" y="1668"/>
                </a:lnTo>
                <a:lnTo>
                  <a:pt x="1710" y="1864"/>
                </a:lnTo>
                <a:lnTo>
                  <a:pt x="1710" y="1864"/>
                </a:lnTo>
                <a:lnTo>
                  <a:pt x="1710" y="1864"/>
                </a:lnTo>
                <a:lnTo>
                  <a:pt x="1708" y="1836"/>
                </a:lnTo>
                <a:lnTo>
                  <a:pt x="1704" y="1806"/>
                </a:lnTo>
                <a:lnTo>
                  <a:pt x="1700" y="1774"/>
                </a:lnTo>
                <a:lnTo>
                  <a:pt x="1698" y="1746"/>
                </a:lnTo>
                <a:lnTo>
                  <a:pt x="1698" y="1668"/>
                </a:lnTo>
                <a:lnTo>
                  <a:pt x="1770" y="1668"/>
                </a:lnTo>
                <a:lnTo>
                  <a:pt x="1770" y="1982"/>
                </a:lnTo>
                <a:close/>
                <a:moveTo>
                  <a:pt x="2628" y="1726"/>
                </a:moveTo>
                <a:lnTo>
                  <a:pt x="2528" y="1726"/>
                </a:lnTo>
                <a:lnTo>
                  <a:pt x="2528" y="1788"/>
                </a:lnTo>
                <a:lnTo>
                  <a:pt x="2618" y="1788"/>
                </a:lnTo>
                <a:lnTo>
                  <a:pt x="2618" y="1848"/>
                </a:lnTo>
                <a:lnTo>
                  <a:pt x="2528" y="1848"/>
                </a:lnTo>
                <a:lnTo>
                  <a:pt x="2528" y="1922"/>
                </a:lnTo>
                <a:lnTo>
                  <a:pt x="2628" y="1922"/>
                </a:lnTo>
                <a:lnTo>
                  <a:pt x="2628" y="1982"/>
                </a:lnTo>
                <a:lnTo>
                  <a:pt x="2452" y="1982"/>
                </a:lnTo>
                <a:lnTo>
                  <a:pt x="2452" y="1668"/>
                </a:lnTo>
                <a:lnTo>
                  <a:pt x="2628" y="1668"/>
                </a:lnTo>
                <a:lnTo>
                  <a:pt x="2628" y="1726"/>
                </a:lnTo>
                <a:close/>
                <a:moveTo>
                  <a:pt x="3476" y="1726"/>
                </a:moveTo>
                <a:lnTo>
                  <a:pt x="3374" y="1726"/>
                </a:lnTo>
                <a:lnTo>
                  <a:pt x="3374" y="1788"/>
                </a:lnTo>
                <a:lnTo>
                  <a:pt x="3464" y="1788"/>
                </a:lnTo>
                <a:lnTo>
                  <a:pt x="3464" y="1848"/>
                </a:lnTo>
                <a:lnTo>
                  <a:pt x="3374" y="1848"/>
                </a:lnTo>
                <a:lnTo>
                  <a:pt x="3374" y="1982"/>
                </a:lnTo>
                <a:lnTo>
                  <a:pt x="3298" y="1982"/>
                </a:lnTo>
                <a:lnTo>
                  <a:pt x="3298" y="1668"/>
                </a:lnTo>
                <a:lnTo>
                  <a:pt x="3476" y="1668"/>
                </a:lnTo>
                <a:lnTo>
                  <a:pt x="3476" y="1726"/>
                </a:lnTo>
                <a:close/>
                <a:moveTo>
                  <a:pt x="4324" y="1726"/>
                </a:moveTo>
                <a:lnTo>
                  <a:pt x="4268" y="1726"/>
                </a:lnTo>
                <a:lnTo>
                  <a:pt x="4268" y="1982"/>
                </a:lnTo>
                <a:lnTo>
                  <a:pt x="4198" y="1982"/>
                </a:lnTo>
                <a:lnTo>
                  <a:pt x="4198" y="1726"/>
                </a:lnTo>
                <a:lnTo>
                  <a:pt x="4138" y="1726"/>
                </a:lnTo>
                <a:lnTo>
                  <a:pt x="4138" y="1668"/>
                </a:lnTo>
                <a:lnTo>
                  <a:pt x="4324" y="1668"/>
                </a:lnTo>
                <a:lnTo>
                  <a:pt x="4324" y="1726"/>
                </a:lnTo>
                <a:close/>
                <a:moveTo>
                  <a:pt x="878" y="1100"/>
                </a:moveTo>
                <a:lnTo>
                  <a:pt x="878" y="1100"/>
                </a:lnTo>
                <a:lnTo>
                  <a:pt x="906" y="1160"/>
                </a:lnTo>
                <a:lnTo>
                  <a:pt x="936" y="1218"/>
                </a:lnTo>
                <a:lnTo>
                  <a:pt x="966" y="1268"/>
                </a:lnTo>
                <a:lnTo>
                  <a:pt x="994" y="1308"/>
                </a:lnTo>
                <a:lnTo>
                  <a:pt x="994" y="1308"/>
                </a:lnTo>
                <a:lnTo>
                  <a:pt x="1014" y="1278"/>
                </a:lnTo>
                <a:lnTo>
                  <a:pt x="1040" y="1240"/>
                </a:lnTo>
                <a:lnTo>
                  <a:pt x="1066" y="1190"/>
                </a:lnTo>
                <a:lnTo>
                  <a:pt x="1094" y="1130"/>
                </a:lnTo>
                <a:lnTo>
                  <a:pt x="1122" y="1064"/>
                </a:lnTo>
                <a:lnTo>
                  <a:pt x="1136" y="1026"/>
                </a:lnTo>
                <a:lnTo>
                  <a:pt x="1148" y="988"/>
                </a:lnTo>
                <a:lnTo>
                  <a:pt x="1160" y="948"/>
                </a:lnTo>
                <a:lnTo>
                  <a:pt x="1170" y="906"/>
                </a:lnTo>
                <a:lnTo>
                  <a:pt x="1178" y="862"/>
                </a:lnTo>
                <a:lnTo>
                  <a:pt x="1186" y="818"/>
                </a:lnTo>
                <a:lnTo>
                  <a:pt x="1186" y="818"/>
                </a:lnTo>
                <a:lnTo>
                  <a:pt x="1192" y="768"/>
                </a:lnTo>
                <a:lnTo>
                  <a:pt x="1196" y="718"/>
                </a:lnTo>
                <a:lnTo>
                  <a:pt x="1198" y="668"/>
                </a:lnTo>
                <a:lnTo>
                  <a:pt x="1198" y="618"/>
                </a:lnTo>
                <a:lnTo>
                  <a:pt x="1194" y="562"/>
                </a:lnTo>
                <a:lnTo>
                  <a:pt x="1186" y="504"/>
                </a:lnTo>
                <a:lnTo>
                  <a:pt x="1176" y="442"/>
                </a:lnTo>
                <a:lnTo>
                  <a:pt x="1162" y="374"/>
                </a:lnTo>
                <a:lnTo>
                  <a:pt x="1162" y="374"/>
                </a:lnTo>
                <a:lnTo>
                  <a:pt x="1152" y="338"/>
                </a:lnTo>
                <a:lnTo>
                  <a:pt x="1142" y="304"/>
                </a:lnTo>
                <a:lnTo>
                  <a:pt x="1132" y="270"/>
                </a:lnTo>
                <a:lnTo>
                  <a:pt x="1120" y="238"/>
                </a:lnTo>
                <a:lnTo>
                  <a:pt x="1094" y="178"/>
                </a:lnTo>
                <a:lnTo>
                  <a:pt x="1066" y="124"/>
                </a:lnTo>
                <a:lnTo>
                  <a:pt x="1042" y="78"/>
                </a:lnTo>
                <a:lnTo>
                  <a:pt x="1020" y="42"/>
                </a:lnTo>
                <a:lnTo>
                  <a:pt x="992" y="0"/>
                </a:lnTo>
                <a:lnTo>
                  <a:pt x="992" y="0"/>
                </a:lnTo>
                <a:lnTo>
                  <a:pt x="964" y="44"/>
                </a:lnTo>
                <a:lnTo>
                  <a:pt x="944" y="78"/>
                </a:lnTo>
                <a:lnTo>
                  <a:pt x="922" y="118"/>
                </a:lnTo>
                <a:lnTo>
                  <a:pt x="900" y="164"/>
                </a:lnTo>
                <a:lnTo>
                  <a:pt x="876" y="216"/>
                </a:lnTo>
                <a:lnTo>
                  <a:pt x="856" y="270"/>
                </a:lnTo>
                <a:lnTo>
                  <a:pt x="836" y="326"/>
                </a:lnTo>
                <a:lnTo>
                  <a:pt x="836" y="326"/>
                </a:lnTo>
                <a:lnTo>
                  <a:pt x="820" y="390"/>
                </a:lnTo>
                <a:lnTo>
                  <a:pt x="808" y="450"/>
                </a:lnTo>
                <a:lnTo>
                  <a:pt x="798" y="510"/>
                </a:lnTo>
                <a:lnTo>
                  <a:pt x="792" y="570"/>
                </a:lnTo>
                <a:lnTo>
                  <a:pt x="790" y="628"/>
                </a:lnTo>
                <a:lnTo>
                  <a:pt x="790" y="684"/>
                </a:lnTo>
                <a:lnTo>
                  <a:pt x="792" y="742"/>
                </a:lnTo>
                <a:lnTo>
                  <a:pt x="798" y="798"/>
                </a:lnTo>
                <a:lnTo>
                  <a:pt x="798" y="798"/>
                </a:lnTo>
                <a:lnTo>
                  <a:pt x="806" y="852"/>
                </a:lnTo>
                <a:lnTo>
                  <a:pt x="818" y="908"/>
                </a:lnTo>
                <a:lnTo>
                  <a:pt x="830" y="958"/>
                </a:lnTo>
                <a:lnTo>
                  <a:pt x="844" y="1004"/>
                </a:lnTo>
                <a:lnTo>
                  <a:pt x="868" y="1074"/>
                </a:lnTo>
                <a:lnTo>
                  <a:pt x="878" y="1100"/>
                </a:lnTo>
                <a:lnTo>
                  <a:pt x="878" y="1100"/>
                </a:lnTo>
                <a:close/>
                <a:moveTo>
                  <a:pt x="992" y="1260"/>
                </a:moveTo>
                <a:lnTo>
                  <a:pt x="992" y="1260"/>
                </a:lnTo>
                <a:lnTo>
                  <a:pt x="976" y="1222"/>
                </a:lnTo>
                <a:lnTo>
                  <a:pt x="966" y="1198"/>
                </a:lnTo>
                <a:lnTo>
                  <a:pt x="956" y="1172"/>
                </a:lnTo>
                <a:lnTo>
                  <a:pt x="948" y="1140"/>
                </a:lnTo>
                <a:lnTo>
                  <a:pt x="942" y="1104"/>
                </a:lnTo>
                <a:lnTo>
                  <a:pt x="938" y="1066"/>
                </a:lnTo>
                <a:lnTo>
                  <a:pt x="934" y="1022"/>
                </a:lnTo>
                <a:lnTo>
                  <a:pt x="934" y="1022"/>
                </a:lnTo>
                <a:lnTo>
                  <a:pt x="936" y="980"/>
                </a:lnTo>
                <a:lnTo>
                  <a:pt x="942" y="940"/>
                </a:lnTo>
                <a:lnTo>
                  <a:pt x="950" y="904"/>
                </a:lnTo>
                <a:lnTo>
                  <a:pt x="958" y="870"/>
                </a:lnTo>
                <a:lnTo>
                  <a:pt x="968" y="840"/>
                </a:lnTo>
                <a:lnTo>
                  <a:pt x="978" y="816"/>
                </a:lnTo>
                <a:lnTo>
                  <a:pt x="988" y="798"/>
                </a:lnTo>
                <a:lnTo>
                  <a:pt x="994" y="788"/>
                </a:lnTo>
                <a:lnTo>
                  <a:pt x="994" y="788"/>
                </a:lnTo>
                <a:lnTo>
                  <a:pt x="1006" y="814"/>
                </a:lnTo>
                <a:lnTo>
                  <a:pt x="1016" y="836"/>
                </a:lnTo>
                <a:lnTo>
                  <a:pt x="1024" y="864"/>
                </a:lnTo>
                <a:lnTo>
                  <a:pt x="1034" y="894"/>
                </a:lnTo>
                <a:lnTo>
                  <a:pt x="1042" y="930"/>
                </a:lnTo>
                <a:lnTo>
                  <a:pt x="1048" y="970"/>
                </a:lnTo>
                <a:lnTo>
                  <a:pt x="1050" y="1012"/>
                </a:lnTo>
                <a:lnTo>
                  <a:pt x="1050" y="1012"/>
                </a:lnTo>
                <a:lnTo>
                  <a:pt x="1050" y="1054"/>
                </a:lnTo>
                <a:lnTo>
                  <a:pt x="1046" y="1094"/>
                </a:lnTo>
                <a:lnTo>
                  <a:pt x="1040" y="1130"/>
                </a:lnTo>
                <a:lnTo>
                  <a:pt x="1032" y="1164"/>
                </a:lnTo>
                <a:lnTo>
                  <a:pt x="1022" y="1194"/>
                </a:lnTo>
                <a:lnTo>
                  <a:pt x="1012" y="1220"/>
                </a:lnTo>
                <a:lnTo>
                  <a:pt x="1002" y="1242"/>
                </a:lnTo>
                <a:lnTo>
                  <a:pt x="992" y="1260"/>
                </a:lnTo>
                <a:lnTo>
                  <a:pt x="992" y="1260"/>
                </a:lnTo>
                <a:close/>
                <a:moveTo>
                  <a:pt x="838" y="624"/>
                </a:moveTo>
                <a:lnTo>
                  <a:pt x="838" y="624"/>
                </a:lnTo>
                <a:lnTo>
                  <a:pt x="840" y="586"/>
                </a:lnTo>
                <a:lnTo>
                  <a:pt x="844" y="550"/>
                </a:lnTo>
                <a:lnTo>
                  <a:pt x="854" y="480"/>
                </a:lnTo>
                <a:lnTo>
                  <a:pt x="868" y="420"/>
                </a:lnTo>
                <a:lnTo>
                  <a:pt x="878" y="376"/>
                </a:lnTo>
                <a:lnTo>
                  <a:pt x="878" y="376"/>
                </a:lnTo>
                <a:lnTo>
                  <a:pt x="896" y="320"/>
                </a:lnTo>
                <a:lnTo>
                  <a:pt x="916" y="268"/>
                </a:lnTo>
                <a:lnTo>
                  <a:pt x="932" y="224"/>
                </a:lnTo>
                <a:lnTo>
                  <a:pt x="950" y="186"/>
                </a:lnTo>
                <a:lnTo>
                  <a:pt x="976" y="130"/>
                </a:lnTo>
                <a:lnTo>
                  <a:pt x="992" y="102"/>
                </a:lnTo>
                <a:lnTo>
                  <a:pt x="992" y="102"/>
                </a:lnTo>
                <a:lnTo>
                  <a:pt x="1010" y="132"/>
                </a:lnTo>
                <a:lnTo>
                  <a:pt x="1040" y="194"/>
                </a:lnTo>
                <a:lnTo>
                  <a:pt x="1058" y="234"/>
                </a:lnTo>
                <a:lnTo>
                  <a:pt x="1076" y="276"/>
                </a:lnTo>
                <a:lnTo>
                  <a:pt x="1092" y="324"/>
                </a:lnTo>
                <a:lnTo>
                  <a:pt x="1108" y="372"/>
                </a:lnTo>
                <a:lnTo>
                  <a:pt x="1108" y="372"/>
                </a:lnTo>
                <a:lnTo>
                  <a:pt x="1120" y="420"/>
                </a:lnTo>
                <a:lnTo>
                  <a:pt x="1130" y="468"/>
                </a:lnTo>
                <a:lnTo>
                  <a:pt x="1138" y="514"/>
                </a:lnTo>
                <a:lnTo>
                  <a:pt x="1142" y="556"/>
                </a:lnTo>
                <a:lnTo>
                  <a:pt x="1146" y="598"/>
                </a:lnTo>
                <a:lnTo>
                  <a:pt x="1148" y="636"/>
                </a:lnTo>
                <a:lnTo>
                  <a:pt x="1150" y="700"/>
                </a:lnTo>
                <a:lnTo>
                  <a:pt x="1150" y="700"/>
                </a:lnTo>
                <a:lnTo>
                  <a:pt x="1146" y="754"/>
                </a:lnTo>
                <a:lnTo>
                  <a:pt x="1142" y="808"/>
                </a:lnTo>
                <a:lnTo>
                  <a:pt x="1136" y="856"/>
                </a:lnTo>
                <a:lnTo>
                  <a:pt x="1128" y="896"/>
                </a:lnTo>
                <a:lnTo>
                  <a:pt x="1128" y="896"/>
                </a:lnTo>
                <a:lnTo>
                  <a:pt x="1128" y="864"/>
                </a:lnTo>
                <a:lnTo>
                  <a:pt x="1128" y="832"/>
                </a:lnTo>
                <a:lnTo>
                  <a:pt x="1124" y="760"/>
                </a:lnTo>
                <a:lnTo>
                  <a:pt x="1116" y="686"/>
                </a:lnTo>
                <a:lnTo>
                  <a:pt x="1104" y="616"/>
                </a:lnTo>
                <a:lnTo>
                  <a:pt x="1104" y="616"/>
                </a:lnTo>
                <a:lnTo>
                  <a:pt x="1096" y="580"/>
                </a:lnTo>
                <a:lnTo>
                  <a:pt x="1084" y="542"/>
                </a:lnTo>
                <a:lnTo>
                  <a:pt x="1072" y="500"/>
                </a:lnTo>
                <a:lnTo>
                  <a:pt x="1056" y="458"/>
                </a:lnTo>
                <a:lnTo>
                  <a:pt x="1040" y="416"/>
                </a:lnTo>
                <a:lnTo>
                  <a:pt x="1024" y="378"/>
                </a:lnTo>
                <a:lnTo>
                  <a:pt x="1008" y="344"/>
                </a:lnTo>
                <a:lnTo>
                  <a:pt x="992" y="314"/>
                </a:lnTo>
                <a:lnTo>
                  <a:pt x="992" y="314"/>
                </a:lnTo>
                <a:lnTo>
                  <a:pt x="978" y="342"/>
                </a:lnTo>
                <a:lnTo>
                  <a:pt x="962" y="374"/>
                </a:lnTo>
                <a:lnTo>
                  <a:pt x="948" y="408"/>
                </a:lnTo>
                <a:lnTo>
                  <a:pt x="932" y="448"/>
                </a:lnTo>
                <a:lnTo>
                  <a:pt x="918" y="488"/>
                </a:lnTo>
                <a:lnTo>
                  <a:pt x="904" y="532"/>
                </a:lnTo>
                <a:lnTo>
                  <a:pt x="892" y="574"/>
                </a:lnTo>
                <a:lnTo>
                  <a:pt x="882" y="616"/>
                </a:lnTo>
                <a:lnTo>
                  <a:pt x="882" y="616"/>
                </a:lnTo>
                <a:lnTo>
                  <a:pt x="874" y="658"/>
                </a:lnTo>
                <a:lnTo>
                  <a:pt x="868" y="700"/>
                </a:lnTo>
                <a:lnTo>
                  <a:pt x="864" y="742"/>
                </a:lnTo>
                <a:lnTo>
                  <a:pt x="860" y="784"/>
                </a:lnTo>
                <a:lnTo>
                  <a:pt x="858" y="854"/>
                </a:lnTo>
                <a:lnTo>
                  <a:pt x="856" y="898"/>
                </a:lnTo>
                <a:lnTo>
                  <a:pt x="856" y="898"/>
                </a:lnTo>
                <a:lnTo>
                  <a:pt x="850" y="858"/>
                </a:lnTo>
                <a:lnTo>
                  <a:pt x="844" y="794"/>
                </a:lnTo>
                <a:lnTo>
                  <a:pt x="838" y="714"/>
                </a:lnTo>
                <a:lnTo>
                  <a:pt x="838" y="670"/>
                </a:lnTo>
                <a:lnTo>
                  <a:pt x="838" y="624"/>
                </a:lnTo>
                <a:lnTo>
                  <a:pt x="838" y="624"/>
                </a:lnTo>
                <a:close/>
                <a:moveTo>
                  <a:pt x="724" y="1576"/>
                </a:moveTo>
                <a:lnTo>
                  <a:pt x="724" y="1576"/>
                </a:lnTo>
                <a:lnTo>
                  <a:pt x="724" y="1574"/>
                </a:lnTo>
                <a:lnTo>
                  <a:pt x="724" y="1574"/>
                </a:lnTo>
                <a:lnTo>
                  <a:pt x="740" y="1560"/>
                </a:lnTo>
                <a:lnTo>
                  <a:pt x="756" y="1548"/>
                </a:lnTo>
                <a:lnTo>
                  <a:pt x="774" y="1538"/>
                </a:lnTo>
                <a:lnTo>
                  <a:pt x="792" y="1530"/>
                </a:lnTo>
                <a:lnTo>
                  <a:pt x="810" y="1524"/>
                </a:lnTo>
                <a:lnTo>
                  <a:pt x="830" y="1520"/>
                </a:lnTo>
                <a:lnTo>
                  <a:pt x="850" y="1516"/>
                </a:lnTo>
                <a:lnTo>
                  <a:pt x="868" y="1516"/>
                </a:lnTo>
                <a:lnTo>
                  <a:pt x="888" y="1516"/>
                </a:lnTo>
                <a:lnTo>
                  <a:pt x="908" y="1520"/>
                </a:lnTo>
                <a:lnTo>
                  <a:pt x="926" y="1524"/>
                </a:lnTo>
                <a:lnTo>
                  <a:pt x="946" y="1530"/>
                </a:lnTo>
                <a:lnTo>
                  <a:pt x="964" y="1538"/>
                </a:lnTo>
                <a:lnTo>
                  <a:pt x="980" y="1548"/>
                </a:lnTo>
                <a:lnTo>
                  <a:pt x="998" y="1560"/>
                </a:lnTo>
                <a:lnTo>
                  <a:pt x="1012" y="1574"/>
                </a:lnTo>
                <a:lnTo>
                  <a:pt x="1012" y="1574"/>
                </a:lnTo>
                <a:lnTo>
                  <a:pt x="1026" y="1590"/>
                </a:lnTo>
                <a:lnTo>
                  <a:pt x="1038" y="1606"/>
                </a:lnTo>
                <a:lnTo>
                  <a:pt x="1048" y="1624"/>
                </a:lnTo>
                <a:lnTo>
                  <a:pt x="1058" y="1642"/>
                </a:lnTo>
                <a:lnTo>
                  <a:pt x="1064" y="1660"/>
                </a:lnTo>
                <a:lnTo>
                  <a:pt x="1068" y="1680"/>
                </a:lnTo>
                <a:lnTo>
                  <a:pt x="1072" y="1698"/>
                </a:lnTo>
                <a:lnTo>
                  <a:pt x="1072" y="1718"/>
                </a:lnTo>
                <a:lnTo>
                  <a:pt x="1072" y="1738"/>
                </a:lnTo>
                <a:lnTo>
                  <a:pt x="1068" y="1756"/>
                </a:lnTo>
                <a:lnTo>
                  <a:pt x="1064" y="1776"/>
                </a:lnTo>
                <a:lnTo>
                  <a:pt x="1058" y="1794"/>
                </a:lnTo>
                <a:lnTo>
                  <a:pt x="1048" y="1812"/>
                </a:lnTo>
                <a:lnTo>
                  <a:pt x="1038" y="1830"/>
                </a:lnTo>
                <a:lnTo>
                  <a:pt x="1026" y="1846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0" y="1864"/>
                </a:lnTo>
                <a:lnTo>
                  <a:pt x="1010" y="1864"/>
                </a:lnTo>
                <a:lnTo>
                  <a:pt x="980" y="1892"/>
                </a:lnTo>
                <a:lnTo>
                  <a:pt x="946" y="1914"/>
                </a:lnTo>
                <a:lnTo>
                  <a:pt x="912" y="1936"/>
                </a:lnTo>
                <a:lnTo>
                  <a:pt x="876" y="1952"/>
                </a:lnTo>
                <a:lnTo>
                  <a:pt x="840" y="1964"/>
                </a:lnTo>
                <a:lnTo>
                  <a:pt x="802" y="1974"/>
                </a:lnTo>
                <a:lnTo>
                  <a:pt x="762" y="1980"/>
                </a:lnTo>
                <a:lnTo>
                  <a:pt x="724" y="1982"/>
                </a:lnTo>
                <a:lnTo>
                  <a:pt x="724" y="1982"/>
                </a:lnTo>
                <a:lnTo>
                  <a:pt x="684" y="1980"/>
                </a:lnTo>
                <a:lnTo>
                  <a:pt x="646" y="1974"/>
                </a:lnTo>
                <a:lnTo>
                  <a:pt x="608" y="1964"/>
                </a:lnTo>
                <a:lnTo>
                  <a:pt x="570" y="1952"/>
                </a:lnTo>
                <a:lnTo>
                  <a:pt x="534" y="1934"/>
                </a:lnTo>
                <a:lnTo>
                  <a:pt x="500" y="1914"/>
                </a:lnTo>
                <a:lnTo>
                  <a:pt x="468" y="1890"/>
                </a:lnTo>
                <a:lnTo>
                  <a:pt x="436" y="1862"/>
                </a:lnTo>
                <a:lnTo>
                  <a:pt x="436" y="1862"/>
                </a:lnTo>
                <a:lnTo>
                  <a:pt x="412" y="1836"/>
                </a:lnTo>
                <a:lnTo>
                  <a:pt x="390" y="1806"/>
                </a:lnTo>
                <a:lnTo>
                  <a:pt x="370" y="1776"/>
                </a:lnTo>
                <a:lnTo>
                  <a:pt x="354" y="1746"/>
                </a:lnTo>
                <a:lnTo>
                  <a:pt x="342" y="1714"/>
                </a:lnTo>
                <a:lnTo>
                  <a:pt x="332" y="1680"/>
                </a:lnTo>
                <a:lnTo>
                  <a:pt x="324" y="1648"/>
                </a:lnTo>
                <a:lnTo>
                  <a:pt x="320" y="1614"/>
                </a:lnTo>
                <a:lnTo>
                  <a:pt x="318" y="1578"/>
                </a:lnTo>
                <a:lnTo>
                  <a:pt x="318" y="1544"/>
                </a:lnTo>
                <a:lnTo>
                  <a:pt x="322" y="1510"/>
                </a:lnTo>
                <a:lnTo>
                  <a:pt x="330" y="1478"/>
                </a:lnTo>
                <a:lnTo>
                  <a:pt x="340" y="1444"/>
                </a:lnTo>
                <a:lnTo>
                  <a:pt x="352" y="1412"/>
                </a:lnTo>
                <a:lnTo>
                  <a:pt x="368" y="1380"/>
                </a:lnTo>
                <a:lnTo>
                  <a:pt x="386" y="1350"/>
                </a:lnTo>
                <a:lnTo>
                  <a:pt x="386" y="1350"/>
                </a:lnTo>
                <a:lnTo>
                  <a:pt x="410" y="1320"/>
                </a:lnTo>
                <a:lnTo>
                  <a:pt x="436" y="1290"/>
                </a:lnTo>
                <a:lnTo>
                  <a:pt x="436" y="1290"/>
                </a:lnTo>
                <a:lnTo>
                  <a:pt x="468" y="1262"/>
                </a:lnTo>
                <a:lnTo>
                  <a:pt x="500" y="1238"/>
                </a:lnTo>
                <a:lnTo>
                  <a:pt x="534" y="1218"/>
                </a:lnTo>
                <a:lnTo>
                  <a:pt x="570" y="1202"/>
                </a:lnTo>
                <a:lnTo>
                  <a:pt x="608" y="1188"/>
                </a:lnTo>
                <a:lnTo>
                  <a:pt x="646" y="1178"/>
                </a:lnTo>
                <a:lnTo>
                  <a:pt x="684" y="1174"/>
                </a:lnTo>
                <a:lnTo>
                  <a:pt x="724" y="1172"/>
                </a:lnTo>
                <a:lnTo>
                  <a:pt x="724" y="630"/>
                </a:lnTo>
                <a:lnTo>
                  <a:pt x="724" y="630"/>
                </a:lnTo>
                <a:lnTo>
                  <a:pt x="686" y="630"/>
                </a:lnTo>
                <a:lnTo>
                  <a:pt x="650" y="634"/>
                </a:lnTo>
                <a:lnTo>
                  <a:pt x="614" y="638"/>
                </a:lnTo>
                <a:lnTo>
                  <a:pt x="578" y="644"/>
                </a:lnTo>
                <a:lnTo>
                  <a:pt x="542" y="652"/>
                </a:lnTo>
                <a:lnTo>
                  <a:pt x="508" y="662"/>
                </a:lnTo>
                <a:lnTo>
                  <a:pt x="474" y="674"/>
                </a:lnTo>
                <a:lnTo>
                  <a:pt x="442" y="686"/>
                </a:lnTo>
                <a:lnTo>
                  <a:pt x="410" y="700"/>
                </a:lnTo>
                <a:lnTo>
                  <a:pt x="378" y="716"/>
                </a:lnTo>
                <a:lnTo>
                  <a:pt x="348" y="734"/>
                </a:lnTo>
                <a:lnTo>
                  <a:pt x="320" y="752"/>
                </a:lnTo>
                <a:lnTo>
                  <a:pt x="290" y="772"/>
                </a:lnTo>
                <a:lnTo>
                  <a:pt x="264" y="794"/>
                </a:lnTo>
                <a:lnTo>
                  <a:pt x="238" y="816"/>
                </a:lnTo>
                <a:lnTo>
                  <a:pt x="212" y="840"/>
                </a:lnTo>
                <a:lnTo>
                  <a:pt x="188" y="866"/>
                </a:lnTo>
                <a:lnTo>
                  <a:pt x="166" y="892"/>
                </a:lnTo>
                <a:lnTo>
                  <a:pt x="144" y="920"/>
                </a:lnTo>
                <a:lnTo>
                  <a:pt x="124" y="948"/>
                </a:lnTo>
                <a:lnTo>
                  <a:pt x="104" y="976"/>
                </a:lnTo>
                <a:lnTo>
                  <a:pt x="88" y="1006"/>
                </a:lnTo>
                <a:lnTo>
                  <a:pt x="72" y="1038"/>
                </a:lnTo>
                <a:lnTo>
                  <a:pt x="56" y="1070"/>
                </a:lnTo>
                <a:lnTo>
                  <a:pt x="44" y="1102"/>
                </a:lnTo>
                <a:lnTo>
                  <a:pt x="32" y="1136"/>
                </a:lnTo>
                <a:lnTo>
                  <a:pt x="22" y="1170"/>
                </a:lnTo>
                <a:lnTo>
                  <a:pt x="14" y="1206"/>
                </a:lnTo>
                <a:lnTo>
                  <a:pt x="8" y="1240"/>
                </a:lnTo>
                <a:lnTo>
                  <a:pt x="4" y="1276"/>
                </a:lnTo>
                <a:lnTo>
                  <a:pt x="0" y="1314"/>
                </a:lnTo>
                <a:lnTo>
                  <a:pt x="0" y="1350"/>
                </a:lnTo>
                <a:lnTo>
                  <a:pt x="0" y="1350"/>
                </a:lnTo>
                <a:lnTo>
                  <a:pt x="0" y="1388"/>
                </a:lnTo>
                <a:lnTo>
                  <a:pt x="4" y="1424"/>
                </a:lnTo>
                <a:lnTo>
                  <a:pt x="8" y="1460"/>
                </a:lnTo>
                <a:lnTo>
                  <a:pt x="14" y="1496"/>
                </a:lnTo>
                <a:lnTo>
                  <a:pt x="22" y="1530"/>
                </a:lnTo>
                <a:lnTo>
                  <a:pt x="32" y="1564"/>
                </a:lnTo>
                <a:lnTo>
                  <a:pt x="44" y="1598"/>
                </a:lnTo>
                <a:lnTo>
                  <a:pt x="56" y="1630"/>
                </a:lnTo>
                <a:lnTo>
                  <a:pt x="72" y="1662"/>
                </a:lnTo>
                <a:lnTo>
                  <a:pt x="88" y="1694"/>
                </a:lnTo>
                <a:lnTo>
                  <a:pt x="104" y="1724"/>
                </a:lnTo>
                <a:lnTo>
                  <a:pt x="124" y="1754"/>
                </a:lnTo>
                <a:lnTo>
                  <a:pt x="144" y="1782"/>
                </a:lnTo>
                <a:lnTo>
                  <a:pt x="166" y="1808"/>
                </a:lnTo>
                <a:lnTo>
                  <a:pt x="188" y="1836"/>
                </a:lnTo>
                <a:lnTo>
                  <a:pt x="212" y="1860"/>
                </a:lnTo>
                <a:lnTo>
                  <a:pt x="238" y="1884"/>
                </a:lnTo>
                <a:lnTo>
                  <a:pt x="264" y="1906"/>
                </a:lnTo>
                <a:lnTo>
                  <a:pt x="290" y="1928"/>
                </a:lnTo>
                <a:lnTo>
                  <a:pt x="320" y="1948"/>
                </a:lnTo>
                <a:lnTo>
                  <a:pt x="348" y="1966"/>
                </a:lnTo>
                <a:lnTo>
                  <a:pt x="378" y="1984"/>
                </a:lnTo>
                <a:lnTo>
                  <a:pt x="410" y="2000"/>
                </a:lnTo>
                <a:lnTo>
                  <a:pt x="442" y="2014"/>
                </a:lnTo>
                <a:lnTo>
                  <a:pt x="474" y="2028"/>
                </a:lnTo>
                <a:lnTo>
                  <a:pt x="508" y="2038"/>
                </a:lnTo>
                <a:lnTo>
                  <a:pt x="542" y="2048"/>
                </a:lnTo>
                <a:lnTo>
                  <a:pt x="578" y="2056"/>
                </a:lnTo>
                <a:lnTo>
                  <a:pt x="614" y="2062"/>
                </a:lnTo>
                <a:lnTo>
                  <a:pt x="650" y="2068"/>
                </a:lnTo>
                <a:lnTo>
                  <a:pt x="686" y="2070"/>
                </a:lnTo>
                <a:lnTo>
                  <a:pt x="724" y="2072"/>
                </a:lnTo>
                <a:lnTo>
                  <a:pt x="724" y="2072"/>
                </a:lnTo>
                <a:lnTo>
                  <a:pt x="762" y="2070"/>
                </a:lnTo>
                <a:lnTo>
                  <a:pt x="800" y="2068"/>
                </a:lnTo>
                <a:lnTo>
                  <a:pt x="838" y="2062"/>
                </a:lnTo>
                <a:lnTo>
                  <a:pt x="876" y="2056"/>
                </a:lnTo>
                <a:lnTo>
                  <a:pt x="912" y="2046"/>
                </a:lnTo>
                <a:lnTo>
                  <a:pt x="948" y="2036"/>
                </a:lnTo>
                <a:lnTo>
                  <a:pt x="982" y="2024"/>
                </a:lnTo>
                <a:lnTo>
                  <a:pt x="1016" y="2010"/>
                </a:lnTo>
                <a:lnTo>
                  <a:pt x="1050" y="1994"/>
                </a:lnTo>
                <a:lnTo>
                  <a:pt x="1082" y="1976"/>
                </a:lnTo>
                <a:lnTo>
                  <a:pt x="1114" y="1958"/>
                </a:lnTo>
                <a:lnTo>
                  <a:pt x="1144" y="1938"/>
                </a:lnTo>
                <a:lnTo>
                  <a:pt x="1172" y="1916"/>
                </a:lnTo>
                <a:lnTo>
                  <a:pt x="1200" y="1894"/>
                </a:lnTo>
                <a:lnTo>
                  <a:pt x="1226" y="1868"/>
                </a:lnTo>
                <a:lnTo>
                  <a:pt x="1252" y="1844"/>
                </a:lnTo>
                <a:lnTo>
                  <a:pt x="1252" y="1348"/>
                </a:lnTo>
                <a:lnTo>
                  <a:pt x="724" y="1348"/>
                </a:lnTo>
                <a:lnTo>
                  <a:pt x="724" y="15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0792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 с цветным фон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ackGroundTitleSlide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0" y="3608388"/>
            <a:ext cx="4284663" cy="2160587"/>
          </a:xfrm>
        </p:spPr>
        <p:txBody>
          <a:bodyPr anchor="t">
            <a:noAutofit/>
          </a:bodyPr>
          <a:lstStyle>
            <a:lvl1pPr>
              <a:defRPr sz="22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Введите название презентации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87338" y="5445124"/>
            <a:ext cx="4157662" cy="216000"/>
          </a:xfrm>
        </p:spPr>
        <p:txBody>
          <a:bodyPr>
            <a:normAutofit/>
          </a:bodyPr>
          <a:lstStyle>
            <a:lvl1pPr marL="0" indent="0" algn="l">
              <a:buNone/>
              <a:defRPr sz="1400" b="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Введите название предприятия</a:t>
            </a:r>
            <a:endParaRPr lang="ru-RU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287338" y="5674156"/>
            <a:ext cx="4140000" cy="215444"/>
          </a:xfrm>
        </p:spPr>
        <p:txBody>
          <a:bodyPr vert="horz" lIns="0" tIns="0" rIns="0" bIns="0" rtlCol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400" b="0" dirty="0" smtClean="0">
                <a:solidFill>
                  <a:schemeClr val="bg2">
                    <a:lumMod val="75000"/>
                  </a:schemeClr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400" b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400" b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400" b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ru-RU" sz="1400" b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>
              <a:spcBef>
                <a:spcPts val="300"/>
              </a:spcBef>
              <a:spcAft>
                <a:spcPts val="300"/>
              </a:spcAft>
            </a:pPr>
            <a:r>
              <a:rPr lang="ru-RU" dirty="0" smtClean="0"/>
              <a:t>Введите название подразделения</a:t>
            </a:r>
            <a:endParaRPr lang="ru-RU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287338" y="5900956"/>
            <a:ext cx="4140000" cy="215444"/>
          </a:xfrm>
        </p:spPr>
        <p:txBody>
          <a:bodyPr vert="horz" lIns="0" tIns="0" rIns="0" bIns="0" rtlCol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400" b="0" baseline="0" dirty="0" smtClean="0">
                <a:solidFill>
                  <a:schemeClr val="bg2">
                    <a:lumMod val="75000"/>
                  </a:schemeClr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400" b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400" b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400" b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ru-RU" sz="1400" b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>
              <a:spcBef>
                <a:spcPts val="300"/>
              </a:spcBef>
              <a:spcAft>
                <a:spcPts val="300"/>
              </a:spcAft>
            </a:pPr>
            <a:r>
              <a:rPr lang="ru-RU" dirty="0" smtClean="0"/>
              <a:t>Введите имя автора</a:t>
            </a:r>
            <a:endParaRPr lang="ru-RU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287338" y="6127756"/>
            <a:ext cx="4140000" cy="215444"/>
          </a:xfrm>
        </p:spPr>
        <p:txBody>
          <a:bodyPr vert="horz" lIns="0" tIns="0" rIns="0" bIns="0" rtlCol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400" b="0" dirty="0" smtClean="0">
                <a:solidFill>
                  <a:schemeClr val="bg2">
                    <a:lumMod val="75000"/>
                  </a:schemeClr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400" b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400" b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400" b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ru-RU" sz="1400" b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>
              <a:spcBef>
                <a:spcPts val="300"/>
              </a:spcBef>
              <a:spcAft>
                <a:spcPts val="300"/>
              </a:spcAft>
            </a:pPr>
            <a:r>
              <a:rPr lang="ru-RU" dirty="0" smtClean="0"/>
              <a:t>Введите дату</a:t>
            </a:r>
            <a:endParaRPr lang="ru-RU" dirty="0"/>
          </a:p>
        </p:txBody>
      </p:sp>
      <p:grpSp>
        <p:nvGrpSpPr>
          <p:cNvPr id="11" name="TitleLogoRus"/>
          <p:cNvGrpSpPr>
            <a:grpSpLocks noChangeAspect="1"/>
          </p:cNvGrpSpPr>
          <p:nvPr/>
        </p:nvGrpSpPr>
        <p:grpSpPr bwMode="auto">
          <a:xfrm>
            <a:off x="7884368" y="5886796"/>
            <a:ext cx="957932" cy="452631"/>
            <a:chOff x="264" y="1159"/>
            <a:chExt cx="3492" cy="1650"/>
          </a:xfrm>
          <a:solidFill>
            <a:schemeClr val="accent3"/>
          </a:solidFill>
        </p:grpSpPr>
        <p:sp>
          <p:nvSpPr>
            <p:cNvPr id="12" name="Freeform 6"/>
            <p:cNvSpPr>
              <a:spLocks noEditPoints="1"/>
            </p:cNvSpPr>
            <p:nvPr userDrawn="1"/>
          </p:nvSpPr>
          <p:spPr bwMode="auto">
            <a:xfrm>
              <a:off x="2996" y="1657"/>
              <a:ext cx="258" cy="576"/>
            </a:xfrm>
            <a:custGeom>
              <a:avLst/>
              <a:gdLst>
                <a:gd name="T0" fmla="*/ 128 w 258"/>
                <a:gd name="T1" fmla="*/ 504 h 576"/>
                <a:gd name="T2" fmla="*/ 112 w 258"/>
                <a:gd name="T3" fmla="*/ 498 h 576"/>
                <a:gd name="T4" fmla="*/ 104 w 258"/>
                <a:gd name="T5" fmla="*/ 482 h 576"/>
                <a:gd name="T6" fmla="*/ 104 w 258"/>
                <a:gd name="T7" fmla="*/ 94 h 576"/>
                <a:gd name="T8" fmla="*/ 104 w 258"/>
                <a:gd name="T9" fmla="*/ 92 h 576"/>
                <a:gd name="T10" fmla="*/ 106 w 258"/>
                <a:gd name="T11" fmla="*/ 84 h 576"/>
                <a:gd name="T12" fmla="*/ 120 w 258"/>
                <a:gd name="T13" fmla="*/ 72 h 576"/>
                <a:gd name="T14" fmla="*/ 128 w 258"/>
                <a:gd name="T15" fmla="*/ 72 h 576"/>
                <a:gd name="T16" fmla="*/ 146 w 258"/>
                <a:gd name="T17" fmla="*/ 78 h 576"/>
                <a:gd name="T18" fmla="*/ 154 w 258"/>
                <a:gd name="T19" fmla="*/ 92 h 576"/>
                <a:gd name="T20" fmla="*/ 154 w 258"/>
                <a:gd name="T21" fmla="*/ 94 h 576"/>
                <a:gd name="T22" fmla="*/ 154 w 258"/>
                <a:gd name="T23" fmla="*/ 482 h 576"/>
                <a:gd name="T24" fmla="*/ 152 w 258"/>
                <a:gd name="T25" fmla="*/ 490 h 576"/>
                <a:gd name="T26" fmla="*/ 138 w 258"/>
                <a:gd name="T27" fmla="*/ 502 h 576"/>
                <a:gd name="T28" fmla="*/ 176 w 258"/>
                <a:gd name="T29" fmla="*/ 0 h 576"/>
                <a:gd name="T30" fmla="*/ 82 w 258"/>
                <a:gd name="T31" fmla="*/ 0 h 576"/>
                <a:gd name="T32" fmla="*/ 56 w 258"/>
                <a:gd name="T33" fmla="*/ 2 h 576"/>
                <a:gd name="T34" fmla="*/ 36 w 258"/>
                <a:gd name="T35" fmla="*/ 10 h 576"/>
                <a:gd name="T36" fmla="*/ 22 w 258"/>
                <a:gd name="T37" fmla="*/ 22 h 576"/>
                <a:gd name="T38" fmla="*/ 12 w 258"/>
                <a:gd name="T39" fmla="*/ 36 h 576"/>
                <a:gd name="T40" fmla="*/ 2 w 258"/>
                <a:gd name="T41" fmla="*/ 70 h 576"/>
                <a:gd name="T42" fmla="*/ 0 w 258"/>
                <a:gd name="T43" fmla="*/ 102 h 576"/>
                <a:gd name="T44" fmla="*/ 0 w 258"/>
                <a:gd name="T45" fmla="*/ 472 h 576"/>
                <a:gd name="T46" fmla="*/ 2 w 258"/>
                <a:gd name="T47" fmla="*/ 506 h 576"/>
                <a:gd name="T48" fmla="*/ 12 w 258"/>
                <a:gd name="T49" fmla="*/ 540 h 576"/>
                <a:gd name="T50" fmla="*/ 22 w 258"/>
                <a:gd name="T51" fmla="*/ 554 h 576"/>
                <a:gd name="T52" fmla="*/ 36 w 258"/>
                <a:gd name="T53" fmla="*/ 566 h 576"/>
                <a:gd name="T54" fmla="*/ 56 w 258"/>
                <a:gd name="T55" fmla="*/ 572 h 576"/>
                <a:gd name="T56" fmla="*/ 82 w 258"/>
                <a:gd name="T57" fmla="*/ 576 h 576"/>
                <a:gd name="T58" fmla="*/ 176 w 258"/>
                <a:gd name="T59" fmla="*/ 576 h 576"/>
                <a:gd name="T60" fmla="*/ 202 w 258"/>
                <a:gd name="T61" fmla="*/ 572 h 576"/>
                <a:gd name="T62" fmla="*/ 222 w 258"/>
                <a:gd name="T63" fmla="*/ 566 h 576"/>
                <a:gd name="T64" fmla="*/ 236 w 258"/>
                <a:gd name="T65" fmla="*/ 554 h 576"/>
                <a:gd name="T66" fmla="*/ 246 w 258"/>
                <a:gd name="T67" fmla="*/ 540 h 576"/>
                <a:gd name="T68" fmla="*/ 256 w 258"/>
                <a:gd name="T69" fmla="*/ 506 h 576"/>
                <a:gd name="T70" fmla="*/ 258 w 258"/>
                <a:gd name="T71" fmla="*/ 472 h 576"/>
                <a:gd name="T72" fmla="*/ 258 w 258"/>
                <a:gd name="T73" fmla="*/ 102 h 576"/>
                <a:gd name="T74" fmla="*/ 256 w 258"/>
                <a:gd name="T75" fmla="*/ 70 h 576"/>
                <a:gd name="T76" fmla="*/ 246 w 258"/>
                <a:gd name="T77" fmla="*/ 36 h 576"/>
                <a:gd name="T78" fmla="*/ 236 w 258"/>
                <a:gd name="T79" fmla="*/ 22 h 576"/>
                <a:gd name="T80" fmla="*/ 222 w 258"/>
                <a:gd name="T81" fmla="*/ 10 h 576"/>
                <a:gd name="T82" fmla="*/ 202 w 258"/>
                <a:gd name="T83" fmla="*/ 2 h 576"/>
                <a:gd name="T84" fmla="*/ 176 w 258"/>
                <a:gd name="T85" fmla="*/ 0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58" h="576">
                  <a:moveTo>
                    <a:pt x="128" y="504"/>
                  </a:moveTo>
                  <a:lnTo>
                    <a:pt x="128" y="504"/>
                  </a:lnTo>
                  <a:lnTo>
                    <a:pt x="120" y="502"/>
                  </a:lnTo>
                  <a:lnTo>
                    <a:pt x="112" y="498"/>
                  </a:lnTo>
                  <a:lnTo>
                    <a:pt x="106" y="490"/>
                  </a:lnTo>
                  <a:lnTo>
                    <a:pt x="104" y="482"/>
                  </a:lnTo>
                  <a:lnTo>
                    <a:pt x="104" y="482"/>
                  </a:lnTo>
                  <a:lnTo>
                    <a:pt x="104" y="94"/>
                  </a:lnTo>
                  <a:lnTo>
                    <a:pt x="104" y="94"/>
                  </a:lnTo>
                  <a:lnTo>
                    <a:pt x="104" y="92"/>
                  </a:lnTo>
                  <a:lnTo>
                    <a:pt x="104" y="92"/>
                  </a:lnTo>
                  <a:lnTo>
                    <a:pt x="106" y="84"/>
                  </a:lnTo>
                  <a:lnTo>
                    <a:pt x="112" y="78"/>
                  </a:lnTo>
                  <a:lnTo>
                    <a:pt x="120" y="72"/>
                  </a:lnTo>
                  <a:lnTo>
                    <a:pt x="128" y="72"/>
                  </a:lnTo>
                  <a:lnTo>
                    <a:pt x="128" y="72"/>
                  </a:lnTo>
                  <a:lnTo>
                    <a:pt x="138" y="72"/>
                  </a:lnTo>
                  <a:lnTo>
                    <a:pt x="146" y="78"/>
                  </a:lnTo>
                  <a:lnTo>
                    <a:pt x="150" y="84"/>
                  </a:lnTo>
                  <a:lnTo>
                    <a:pt x="154" y="92"/>
                  </a:lnTo>
                  <a:lnTo>
                    <a:pt x="154" y="94"/>
                  </a:lnTo>
                  <a:lnTo>
                    <a:pt x="154" y="94"/>
                  </a:lnTo>
                  <a:lnTo>
                    <a:pt x="154" y="480"/>
                  </a:lnTo>
                  <a:lnTo>
                    <a:pt x="154" y="482"/>
                  </a:lnTo>
                  <a:lnTo>
                    <a:pt x="154" y="482"/>
                  </a:lnTo>
                  <a:lnTo>
                    <a:pt x="152" y="490"/>
                  </a:lnTo>
                  <a:lnTo>
                    <a:pt x="146" y="498"/>
                  </a:lnTo>
                  <a:lnTo>
                    <a:pt x="138" y="502"/>
                  </a:lnTo>
                  <a:lnTo>
                    <a:pt x="128" y="504"/>
                  </a:lnTo>
                  <a:close/>
                  <a:moveTo>
                    <a:pt x="176" y="0"/>
                  </a:moveTo>
                  <a:lnTo>
                    <a:pt x="82" y="0"/>
                  </a:lnTo>
                  <a:lnTo>
                    <a:pt x="82" y="0"/>
                  </a:lnTo>
                  <a:lnTo>
                    <a:pt x="68" y="0"/>
                  </a:lnTo>
                  <a:lnTo>
                    <a:pt x="56" y="2"/>
                  </a:lnTo>
                  <a:lnTo>
                    <a:pt x="46" y="6"/>
                  </a:lnTo>
                  <a:lnTo>
                    <a:pt x="36" y="10"/>
                  </a:lnTo>
                  <a:lnTo>
                    <a:pt x="28" y="16"/>
                  </a:lnTo>
                  <a:lnTo>
                    <a:pt x="22" y="22"/>
                  </a:lnTo>
                  <a:lnTo>
                    <a:pt x="16" y="28"/>
                  </a:lnTo>
                  <a:lnTo>
                    <a:pt x="12" y="36"/>
                  </a:lnTo>
                  <a:lnTo>
                    <a:pt x="6" y="52"/>
                  </a:lnTo>
                  <a:lnTo>
                    <a:pt x="2" y="70"/>
                  </a:lnTo>
                  <a:lnTo>
                    <a:pt x="0" y="86"/>
                  </a:lnTo>
                  <a:lnTo>
                    <a:pt x="0" y="102"/>
                  </a:lnTo>
                  <a:lnTo>
                    <a:pt x="0" y="472"/>
                  </a:lnTo>
                  <a:lnTo>
                    <a:pt x="0" y="472"/>
                  </a:lnTo>
                  <a:lnTo>
                    <a:pt x="0" y="488"/>
                  </a:lnTo>
                  <a:lnTo>
                    <a:pt x="2" y="506"/>
                  </a:lnTo>
                  <a:lnTo>
                    <a:pt x="6" y="524"/>
                  </a:lnTo>
                  <a:lnTo>
                    <a:pt x="12" y="540"/>
                  </a:lnTo>
                  <a:lnTo>
                    <a:pt x="16" y="546"/>
                  </a:lnTo>
                  <a:lnTo>
                    <a:pt x="22" y="554"/>
                  </a:lnTo>
                  <a:lnTo>
                    <a:pt x="28" y="560"/>
                  </a:lnTo>
                  <a:lnTo>
                    <a:pt x="36" y="566"/>
                  </a:lnTo>
                  <a:lnTo>
                    <a:pt x="46" y="570"/>
                  </a:lnTo>
                  <a:lnTo>
                    <a:pt x="56" y="572"/>
                  </a:lnTo>
                  <a:lnTo>
                    <a:pt x="68" y="574"/>
                  </a:lnTo>
                  <a:lnTo>
                    <a:pt x="82" y="576"/>
                  </a:lnTo>
                  <a:lnTo>
                    <a:pt x="176" y="576"/>
                  </a:lnTo>
                  <a:lnTo>
                    <a:pt x="176" y="576"/>
                  </a:lnTo>
                  <a:lnTo>
                    <a:pt x="188" y="574"/>
                  </a:lnTo>
                  <a:lnTo>
                    <a:pt x="202" y="572"/>
                  </a:lnTo>
                  <a:lnTo>
                    <a:pt x="212" y="570"/>
                  </a:lnTo>
                  <a:lnTo>
                    <a:pt x="222" y="566"/>
                  </a:lnTo>
                  <a:lnTo>
                    <a:pt x="228" y="560"/>
                  </a:lnTo>
                  <a:lnTo>
                    <a:pt x="236" y="554"/>
                  </a:lnTo>
                  <a:lnTo>
                    <a:pt x="242" y="546"/>
                  </a:lnTo>
                  <a:lnTo>
                    <a:pt x="246" y="540"/>
                  </a:lnTo>
                  <a:lnTo>
                    <a:pt x="252" y="524"/>
                  </a:lnTo>
                  <a:lnTo>
                    <a:pt x="256" y="506"/>
                  </a:lnTo>
                  <a:lnTo>
                    <a:pt x="258" y="488"/>
                  </a:lnTo>
                  <a:lnTo>
                    <a:pt x="258" y="472"/>
                  </a:lnTo>
                  <a:lnTo>
                    <a:pt x="258" y="102"/>
                  </a:lnTo>
                  <a:lnTo>
                    <a:pt x="258" y="102"/>
                  </a:lnTo>
                  <a:lnTo>
                    <a:pt x="258" y="86"/>
                  </a:lnTo>
                  <a:lnTo>
                    <a:pt x="256" y="70"/>
                  </a:lnTo>
                  <a:lnTo>
                    <a:pt x="252" y="52"/>
                  </a:lnTo>
                  <a:lnTo>
                    <a:pt x="246" y="36"/>
                  </a:lnTo>
                  <a:lnTo>
                    <a:pt x="242" y="28"/>
                  </a:lnTo>
                  <a:lnTo>
                    <a:pt x="236" y="22"/>
                  </a:lnTo>
                  <a:lnTo>
                    <a:pt x="228" y="16"/>
                  </a:lnTo>
                  <a:lnTo>
                    <a:pt x="222" y="10"/>
                  </a:lnTo>
                  <a:lnTo>
                    <a:pt x="212" y="6"/>
                  </a:lnTo>
                  <a:lnTo>
                    <a:pt x="202" y="2"/>
                  </a:lnTo>
                  <a:lnTo>
                    <a:pt x="188" y="0"/>
                  </a:lnTo>
                  <a:lnTo>
                    <a:pt x="17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>
                <a:solidFill>
                  <a:srgbClr val="3C3C3C"/>
                </a:solidFill>
              </a:endParaRPr>
            </a:p>
          </p:txBody>
        </p:sp>
        <p:sp>
          <p:nvSpPr>
            <p:cNvPr id="13" name="Freeform 9"/>
            <p:cNvSpPr>
              <a:spLocks/>
            </p:cNvSpPr>
            <p:nvPr userDrawn="1"/>
          </p:nvSpPr>
          <p:spPr bwMode="auto">
            <a:xfrm>
              <a:off x="1428" y="1657"/>
              <a:ext cx="214" cy="576"/>
            </a:xfrm>
            <a:custGeom>
              <a:avLst/>
              <a:gdLst>
                <a:gd name="T0" fmla="*/ 0 w 214"/>
                <a:gd name="T1" fmla="*/ 0 h 576"/>
                <a:gd name="T2" fmla="*/ 214 w 214"/>
                <a:gd name="T3" fmla="*/ 0 h 576"/>
                <a:gd name="T4" fmla="*/ 214 w 214"/>
                <a:gd name="T5" fmla="*/ 72 h 576"/>
                <a:gd name="T6" fmla="*/ 112 w 214"/>
                <a:gd name="T7" fmla="*/ 72 h 576"/>
                <a:gd name="T8" fmla="*/ 112 w 214"/>
                <a:gd name="T9" fmla="*/ 576 h 576"/>
                <a:gd name="T10" fmla="*/ 0 w 214"/>
                <a:gd name="T11" fmla="*/ 576 h 576"/>
                <a:gd name="T12" fmla="*/ 0 w 214"/>
                <a:gd name="T13" fmla="*/ 0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4" h="576">
                  <a:moveTo>
                    <a:pt x="0" y="0"/>
                  </a:moveTo>
                  <a:lnTo>
                    <a:pt x="214" y="0"/>
                  </a:lnTo>
                  <a:lnTo>
                    <a:pt x="214" y="72"/>
                  </a:lnTo>
                  <a:lnTo>
                    <a:pt x="112" y="72"/>
                  </a:lnTo>
                  <a:lnTo>
                    <a:pt x="112" y="576"/>
                  </a:lnTo>
                  <a:lnTo>
                    <a:pt x="0" y="57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>
                <a:solidFill>
                  <a:srgbClr val="3C3C3C"/>
                </a:solidFill>
              </a:endParaRPr>
            </a:p>
          </p:txBody>
        </p:sp>
        <p:sp>
          <p:nvSpPr>
            <p:cNvPr id="14" name="Freeform 10"/>
            <p:cNvSpPr>
              <a:spLocks noEditPoints="1"/>
            </p:cNvSpPr>
            <p:nvPr userDrawn="1"/>
          </p:nvSpPr>
          <p:spPr bwMode="auto">
            <a:xfrm>
              <a:off x="1658" y="1657"/>
              <a:ext cx="292" cy="576"/>
            </a:xfrm>
            <a:custGeom>
              <a:avLst/>
              <a:gdLst>
                <a:gd name="T0" fmla="*/ 0 w 292"/>
                <a:gd name="T1" fmla="*/ 576 h 576"/>
                <a:gd name="T2" fmla="*/ 110 w 292"/>
                <a:gd name="T3" fmla="*/ 576 h 576"/>
                <a:gd name="T4" fmla="*/ 120 w 292"/>
                <a:gd name="T5" fmla="*/ 422 h 576"/>
                <a:gd name="T6" fmla="*/ 172 w 292"/>
                <a:gd name="T7" fmla="*/ 422 h 576"/>
                <a:gd name="T8" fmla="*/ 182 w 292"/>
                <a:gd name="T9" fmla="*/ 576 h 576"/>
                <a:gd name="T10" fmla="*/ 292 w 292"/>
                <a:gd name="T11" fmla="*/ 576 h 576"/>
                <a:gd name="T12" fmla="*/ 234 w 292"/>
                <a:gd name="T13" fmla="*/ 0 h 576"/>
                <a:gd name="T14" fmla="*/ 58 w 292"/>
                <a:gd name="T15" fmla="*/ 0 h 576"/>
                <a:gd name="T16" fmla="*/ 0 w 292"/>
                <a:gd name="T17" fmla="*/ 576 h 576"/>
                <a:gd name="T18" fmla="*/ 124 w 292"/>
                <a:gd name="T19" fmla="*/ 360 h 576"/>
                <a:gd name="T20" fmla="*/ 144 w 292"/>
                <a:gd name="T21" fmla="*/ 72 h 576"/>
                <a:gd name="T22" fmla="*/ 150 w 292"/>
                <a:gd name="T23" fmla="*/ 72 h 576"/>
                <a:gd name="T24" fmla="*/ 168 w 292"/>
                <a:gd name="T25" fmla="*/ 360 h 576"/>
                <a:gd name="T26" fmla="*/ 124 w 292"/>
                <a:gd name="T27" fmla="*/ 360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2" h="576">
                  <a:moveTo>
                    <a:pt x="0" y="576"/>
                  </a:moveTo>
                  <a:lnTo>
                    <a:pt x="110" y="576"/>
                  </a:lnTo>
                  <a:lnTo>
                    <a:pt x="120" y="422"/>
                  </a:lnTo>
                  <a:lnTo>
                    <a:pt x="172" y="422"/>
                  </a:lnTo>
                  <a:lnTo>
                    <a:pt x="182" y="576"/>
                  </a:lnTo>
                  <a:lnTo>
                    <a:pt x="292" y="576"/>
                  </a:lnTo>
                  <a:lnTo>
                    <a:pt x="234" y="0"/>
                  </a:lnTo>
                  <a:lnTo>
                    <a:pt x="58" y="0"/>
                  </a:lnTo>
                  <a:lnTo>
                    <a:pt x="0" y="576"/>
                  </a:lnTo>
                  <a:close/>
                  <a:moveTo>
                    <a:pt x="124" y="360"/>
                  </a:moveTo>
                  <a:lnTo>
                    <a:pt x="144" y="72"/>
                  </a:lnTo>
                  <a:lnTo>
                    <a:pt x="150" y="72"/>
                  </a:lnTo>
                  <a:lnTo>
                    <a:pt x="168" y="360"/>
                  </a:lnTo>
                  <a:lnTo>
                    <a:pt x="124" y="3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>
                <a:solidFill>
                  <a:srgbClr val="3C3C3C"/>
                </a:solidFill>
              </a:endParaRPr>
            </a:p>
          </p:txBody>
        </p:sp>
        <p:sp>
          <p:nvSpPr>
            <p:cNvPr id="15" name="Freeform 11"/>
            <p:cNvSpPr>
              <a:spLocks/>
            </p:cNvSpPr>
            <p:nvPr userDrawn="1"/>
          </p:nvSpPr>
          <p:spPr bwMode="auto">
            <a:xfrm>
              <a:off x="1998" y="1657"/>
              <a:ext cx="260" cy="576"/>
            </a:xfrm>
            <a:custGeom>
              <a:avLst/>
              <a:gdLst>
                <a:gd name="T0" fmla="*/ 112 w 260"/>
                <a:gd name="T1" fmla="*/ 482 h 576"/>
                <a:gd name="T2" fmla="*/ 114 w 260"/>
                <a:gd name="T3" fmla="*/ 492 h 576"/>
                <a:gd name="T4" fmla="*/ 124 w 260"/>
                <a:gd name="T5" fmla="*/ 500 h 576"/>
                <a:gd name="T6" fmla="*/ 130 w 260"/>
                <a:gd name="T7" fmla="*/ 502 h 576"/>
                <a:gd name="T8" fmla="*/ 142 w 260"/>
                <a:gd name="T9" fmla="*/ 496 h 576"/>
                <a:gd name="T10" fmla="*/ 148 w 260"/>
                <a:gd name="T11" fmla="*/ 482 h 576"/>
                <a:gd name="T12" fmla="*/ 148 w 260"/>
                <a:gd name="T13" fmla="*/ 348 h 576"/>
                <a:gd name="T14" fmla="*/ 144 w 260"/>
                <a:gd name="T15" fmla="*/ 328 h 576"/>
                <a:gd name="T16" fmla="*/ 136 w 260"/>
                <a:gd name="T17" fmla="*/ 318 h 576"/>
                <a:gd name="T18" fmla="*/ 116 w 260"/>
                <a:gd name="T19" fmla="*/ 312 h 576"/>
                <a:gd name="T20" fmla="*/ 58 w 260"/>
                <a:gd name="T21" fmla="*/ 310 h 576"/>
                <a:gd name="T22" fmla="*/ 104 w 260"/>
                <a:gd name="T23" fmla="*/ 248 h 576"/>
                <a:gd name="T24" fmla="*/ 124 w 260"/>
                <a:gd name="T25" fmla="*/ 246 h 576"/>
                <a:gd name="T26" fmla="*/ 138 w 260"/>
                <a:gd name="T27" fmla="*/ 240 h 576"/>
                <a:gd name="T28" fmla="*/ 146 w 260"/>
                <a:gd name="T29" fmla="*/ 226 h 576"/>
                <a:gd name="T30" fmla="*/ 148 w 260"/>
                <a:gd name="T31" fmla="*/ 204 h 576"/>
                <a:gd name="T32" fmla="*/ 148 w 260"/>
                <a:gd name="T33" fmla="*/ 90 h 576"/>
                <a:gd name="T34" fmla="*/ 142 w 260"/>
                <a:gd name="T35" fmla="*/ 78 h 576"/>
                <a:gd name="T36" fmla="*/ 130 w 260"/>
                <a:gd name="T37" fmla="*/ 72 h 576"/>
                <a:gd name="T38" fmla="*/ 124 w 260"/>
                <a:gd name="T39" fmla="*/ 72 h 576"/>
                <a:gd name="T40" fmla="*/ 114 w 260"/>
                <a:gd name="T41" fmla="*/ 82 h 576"/>
                <a:gd name="T42" fmla="*/ 112 w 260"/>
                <a:gd name="T43" fmla="*/ 184 h 576"/>
                <a:gd name="T44" fmla="*/ 0 w 260"/>
                <a:gd name="T45" fmla="*/ 102 h 576"/>
                <a:gd name="T46" fmla="*/ 0 w 260"/>
                <a:gd name="T47" fmla="*/ 86 h 576"/>
                <a:gd name="T48" fmla="*/ 6 w 260"/>
                <a:gd name="T49" fmla="*/ 52 h 576"/>
                <a:gd name="T50" fmla="*/ 18 w 260"/>
                <a:gd name="T51" fmla="*/ 28 h 576"/>
                <a:gd name="T52" fmla="*/ 30 w 260"/>
                <a:gd name="T53" fmla="*/ 16 h 576"/>
                <a:gd name="T54" fmla="*/ 46 w 260"/>
                <a:gd name="T55" fmla="*/ 6 h 576"/>
                <a:gd name="T56" fmla="*/ 70 w 260"/>
                <a:gd name="T57" fmla="*/ 0 h 576"/>
                <a:gd name="T58" fmla="*/ 176 w 260"/>
                <a:gd name="T59" fmla="*/ 0 h 576"/>
                <a:gd name="T60" fmla="*/ 190 w 260"/>
                <a:gd name="T61" fmla="*/ 0 h 576"/>
                <a:gd name="T62" fmla="*/ 214 w 260"/>
                <a:gd name="T63" fmla="*/ 6 h 576"/>
                <a:gd name="T64" fmla="*/ 230 w 260"/>
                <a:gd name="T65" fmla="*/ 16 h 576"/>
                <a:gd name="T66" fmla="*/ 242 w 260"/>
                <a:gd name="T67" fmla="*/ 28 h 576"/>
                <a:gd name="T68" fmla="*/ 254 w 260"/>
                <a:gd name="T69" fmla="*/ 52 h 576"/>
                <a:gd name="T70" fmla="*/ 260 w 260"/>
                <a:gd name="T71" fmla="*/ 86 h 576"/>
                <a:gd name="T72" fmla="*/ 260 w 260"/>
                <a:gd name="T73" fmla="*/ 194 h 576"/>
                <a:gd name="T74" fmla="*/ 258 w 260"/>
                <a:gd name="T75" fmla="*/ 216 h 576"/>
                <a:gd name="T76" fmla="*/ 244 w 260"/>
                <a:gd name="T77" fmla="*/ 248 h 576"/>
                <a:gd name="T78" fmla="*/ 222 w 260"/>
                <a:gd name="T79" fmla="*/ 266 h 576"/>
                <a:gd name="T80" fmla="*/ 196 w 260"/>
                <a:gd name="T81" fmla="*/ 272 h 576"/>
                <a:gd name="T82" fmla="*/ 184 w 260"/>
                <a:gd name="T83" fmla="*/ 278 h 576"/>
                <a:gd name="T84" fmla="*/ 196 w 260"/>
                <a:gd name="T85" fmla="*/ 280 h 576"/>
                <a:gd name="T86" fmla="*/ 218 w 260"/>
                <a:gd name="T87" fmla="*/ 284 h 576"/>
                <a:gd name="T88" fmla="*/ 234 w 260"/>
                <a:gd name="T89" fmla="*/ 292 h 576"/>
                <a:gd name="T90" fmla="*/ 250 w 260"/>
                <a:gd name="T91" fmla="*/ 310 h 576"/>
                <a:gd name="T92" fmla="*/ 258 w 260"/>
                <a:gd name="T93" fmla="*/ 336 h 576"/>
                <a:gd name="T94" fmla="*/ 260 w 260"/>
                <a:gd name="T95" fmla="*/ 472 h 576"/>
                <a:gd name="T96" fmla="*/ 260 w 260"/>
                <a:gd name="T97" fmla="*/ 488 h 576"/>
                <a:gd name="T98" fmla="*/ 254 w 260"/>
                <a:gd name="T99" fmla="*/ 522 h 576"/>
                <a:gd name="T100" fmla="*/ 242 w 260"/>
                <a:gd name="T101" fmla="*/ 546 h 576"/>
                <a:gd name="T102" fmla="*/ 230 w 260"/>
                <a:gd name="T103" fmla="*/ 560 h 576"/>
                <a:gd name="T104" fmla="*/ 214 w 260"/>
                <a:gd name="T105" fmla="*/ 570 h 576"/>
                <a:gd name="T106" fmla="*/ 190 w 260"/>
                <a:gd name="T107" fmla="*/ 574 h 576"/>
                <a:gd name="T108" fmla="*/ 84 w 260"/>
                <a:gd name="T109" fmla="*/ 576 h 576"/>
                <a:gd name="T110" fmla="*/ 70 w 260"/>
                <a:gd name="T111" fmla="*/ 574 h 576"/>
                <a:gd name="T112" fmla="*/ 46 w 260"/>
                <a:gd name="T113" fmla="*/ 570 h 576"/>
                <a:gd name="T114" fmla="*/ 30 w 260"/>
                <a:gd name="T115" fmla="*/ 560 h 576"/>
                <a:gd name="T116" fmla="*/ 18 w 260"/>
                <a:gd name="T117" fmla="*/ 546 h 576"/>
                <a:gd name="T118" fmla="*/ 6 w 260"/>
                <a:gd name="T119" fmla="*/ 522 h 576"/>
                <a:gd name="T120" fmla="*/ 0 w 260"/>
                <a:gd name="T121" fmla="*/ 488 h 576"/>
                <a:gd name="T122" fmla="*/ 0 w 260"/>
                <a:gd name="T123" fmla="*/ 374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0" h="576">
                  <a:moveTo>
                    <a:pt x="112" y="374"/>
                  </a:moveTo>
                  <a:lnTo>
                    <a:pt x="112" y="482"/>
                  </a:lnTo>
                  <a:lnTo>
                    <a:pt x="112" y="482"/>
                  </a:lnTo>
                  <a:lnTo>
                    <a:pt x="114" y="492"/>
                  </a:lnTo>
                  <a:lnTo>
                    <a:pt x="118" y="498"/>
                  </a:lnTo>
                  <a:lnTo>
                    <a:pt x="124" y="500"/>
                  </a:lnTo>
                  <a:lnTo>
                    <a:pt x="130" y="502"/>
                  </a:lnTo>
                  <a:lnTo>
                    <a:pt x="130" y="502"/>
                  </a:lnTo>
                  <a:lnTo>
                    <a:pt x="138" y="500"/>
                  </a:lnTo>
                  <a:lnTo>
                    <a:pt x="142" y="496"/>
                  </a:lnTo>
                  <a:lnTo>
                    <a:pt x="146" y="490"/>
                  </a:lnTo>
                  <a:lnTo>
                    <a:pt x="148" y="482"/>
                  </a:lnTo>
                  <a:lnTo>
                    <a:pt x="148" y="348"/>
                  </a:lnTo>
                  <a:lnTo>
                    <a:pt x="148" y="348"/>
                  </a:lnTo>
                  <a:lnTo>
                    <a:pt x="146" y="336"/>
                  </a:lnTo>
                  <a:lnTo>
                    <a:pt x="144" y="328"/>
                  </a:lnTo>
                  <a:lnTo>
                    <a:pt x="140" y="322"/>
                  </a:lnTo>
                  <a:lnTo>
                    <a:pt x="136" y="318"/>
                  </a:lnTo>
                  <a:lnTo>
                    <a:pt x="128" y="314"/>
                  </a:lnTo>
                  <a:lnTo>
                    <a:pt x="116" y="312"/>
                  </a:lnTo>
                  <a:lnTo>
                    <a:pt x="102" y="310"/>
                  </a:lnTo>
                  <a:lnTo>
                    <a:pt x="58" y="310"/>
                  </a:lnTo>
                  <a:lnTo>
                    <a:pt x="58" y="248"/>
                  </a:lnTo>
                  <a:lnTo>
                    <a:pt x="104" y="248"/>
                  </a:lnTo>
                  <a:lnTo>
                    <a:pt x="104" y="248"/>
                  </a:lnTo>
                  <a:lnTo>
                    <a:pt x="124" y="246"/>
                  </a:lnTo>
                  <a:lnTo>
                    <a:pt x="132" y="244"/>
                  </a:lnTo>
                  <a:lnTo>
                    <a:pt x="138" y="240"/>
                  </a:lnTo>
                  <a:lnTo>
                    <a:pt x="142" y="234"/>
                  </a:lnTo>
                  <a:lnTo>
                    <a:pt x="146" y="226"/>
                  </a:lnTo>
                  <a:lnTo>
                    <a:pt x="146" y="216"/>
                  </a:lnTo>
                  <a:lnTo>
                    <a:pt x="148" y="204"/>
                  </a:lnTo>
                  <a:lnTo>
                    <a:pt x="148" y="90"/>
                  </a:lnTo>
                  <a:lnTo>
                    <a:pt x="148" y="90"/>
                  </a:lnTo>
                  <a:lnTo>
                    <a:pt x="146" y="84"/>
                  </a:lnTo>
                  <a:lnTo>
                    <a:pt x="142" y="78"/>
                  </a:lnTo>
                  <a:lnTo>
                    <a:pt x="138" y="74"/>
                  </a:lnTo>
                  <a:lnTo>
                    <a:pt x="130" y="72"/>
                  </a:lnTo>
                  <a:lnTo>
                    <a:pt x="130" y="72"/>
                  </a:lnTo>
                  <a:lnTo>
                    <a:pt x="124" y="72"/>
                  </a:lnTo>
                  <a:lnTo>
                    <a:pt x="118" y="76"/>
                  </a:lnTo>
                  <a:lnTo>
                    <a:pt x="114" y="82"/>
                  </a:lnTo>
                  <a:lnTo>
                    <a:pt x="112" y="90"/>
                  </a:lnTo>
                  <a:lnTo>
                    <a:pt x="112" y="184"/>
                  </a:lnTo>
                  <a:lnTo>
                    <a:pt x="0" y="184"/>
                  </a:lnTo>
                  <a:lnTo>
                    <a:pt x="0" y="102"/>
                  </a:lnTo>
                  <a:lnTo>
                    <a:pt x="0" y="102"/>
                  </a:lnTo>
                  <a:lnTo>
                    <a:pt x="0" y="86"/>
                  </a:lnTo>
                  <a:lnTo>
                    <a:pt x="2" y="70"/>
                  </a:lnTo>
                  <a:lnTo>
                    <a:pt x="6" y="52"/>
                  </a:lnTo>
                  <a:lnTo>
                    <a:pt x="12" y="36"/>
                  </a:lnTo>
                  <a:lnTo>
                    <a:pt x="18" y="28"/>
                  </a:lnTo>
                  <a:lnTo>
                    <a:pt x="22" y="22"/>
                  </a:lnTo>
                  <a:lnTo>
                    <a:pt x="30" y="16"/>
                  </a:lnTo>
                  <a:lnTo>
                    <a:pt x="38" y="10"/>
                  </a:lnTo>
                  <a:lnTo>
                    <a:pt x="46" y="6"/>
                  </a:lnTo>
                  <a:lnTo>
                    <a:pt x="58" y="2"/>
                  </a:lnTo>
                  <a:lnTo>
                    <a:pt x="70" y="0"/>
                  </a:lnTo>
                  <a:lnTo>
                    <a:pt x="84" y="0"/>
                  </a:lnTo>
                  <a:lnTo>
                    <a:pt x="176" y="0"/>
                  </a:lnTo>
                  <a:lnTo>
                    <a:pt x="176" y="0"/>
                  </a:lnTo>
                  <a:lnTo>
                    <a:pt x="190" y="0"/>
                  </a:lnTo>
                  <a:lnTo>
                    <a:pt x="202" y="2"/>
                  </a:lnTo>
                  <a:lnTo>
                    <a:pt x="214" y="6"/>
                  </a:lnTo>
                  <a:lnTo>
                    <a:pt x="222" y="10"/>
                  </a:lnTo>
                  <a:lnTo>
                    <a:pt x="230" y="16"/>
                  </a:lnTo>
                  <a:lnTo>
                    <a:pt x="238" y="22"/>
                  </a:lnTo>
                  <a:lnTo>
                    <a:pt x="242" y="28"/>
                  </a:lnTo>
                  <a:lnTo>
                    <a:pt x="248" y="36"/>
                  </a:lnTo>
                  <a:lnTo>
                    <a:pt x="254" y="52"/>
                  </a:lnTo>
                  <a:lnTo>
                    <a:pt x="258" y="70"/>
                  </a:lnTo>
                  <a:lnTo>
                    <a:pt x="260" y="86"/>
                  </a:lnTo>
                  <a:lnTo>
                    <a:pt x="260" y="102"/>
                  </a:lnTo>
                  <a:lnTo>
                    <a:pt x="260" y="194"/>
                  </a:lnTo>
                  <a:lnTo>
                    <a:pt x="260" y="194"/>
                  </a:lnTo>
                  <a:lnTo>
                    <a:pt x="258" y="216"/>
                  </a:lnTo>
                  <a:lnTo>
                    <a:pt x="252" y="234"/>
                  </a:lnTo>
                  <a:lnTo>
                    <a:pt x="244" y="248"/>
                  </a:lnTo>
                  <a:lnTo>
                    <a:pt x="234" y="258"/>
                  </a:lnTo>
                  <a:lnTo>
                    <a:pt x="222" y="266"/>
                  </a:lnTo>
                  <a:lnTo>
                    <a:pt x="210" y="270"/>
                  </a:lnTo>
                  <a:lnTo>
                    <a:pt x="196" y="272"/>
                  </a:lnTo>
                  <a:lnTo>
                    <a:pt x="184" y="272"/>
                  </a:lnTo>
                  <a:lnTo>
                    <a:pt x="184" y="278"/>
                  </a:lnTo>
                  <a:lnTo>
                    <a:pt x="184" y="278"/>
                  </a:lnTo>
                  <a:lnTo>
                    <a:pt x="196" y="280"/>
                  </a:lnTo>
                  <a:lnTo>
                    <a:pt x="208" y="280"/>
                  </a:lnTo>
                  <a:lnTo>
                    <a:pt x="218" y="284"/>
                  </a:lnTo>
                  <a:lnTo>
                    <a:pt x="228" y="288"/>
                  </a:lnTo>
                  <a:lnTo>
                    <a:pt x="234" y="292"/>
                  </a:lnTo>
                  <a:lnTo>
                    <a:pt x="240" y="298"/>
                  </a:lnTo>
                  <a:lnTo>
                    <a:pt x="250" y="310"/>
                  </a:lnTo>
                  <a:lnTo>
                    <a:pt x="256" y="322"/>
                  </a:lnTo>
                  <a:lnTo>
                    <a:pt x="258" y="336"/>
                  </a:lnTo>
                  <a:lnTo>
                    <a:pt x="260" y="358"/>
                  </a:lnTo>
                  <a:lnTo>
                    <a:pt x="260" y="472"/>
                  </a:lnTo>
                  <a:lnTo>
                    <a:pt x="260" y="472"/>
                  </a:lnTo>
                  <a:lnTo>
                    <a:pt x="260" y="488"/>
                  </a:lnTo>
                  <a:lnTo>
                    <a:pt x="258" y="506"/>
                  </a:lnTo>
                  <a:lnTo>
                    <a:pt x="254" y="522"/>
                  </a:lnTo>
                  <a:lnTo>
                    <a:pt x="248" y="540"/>
                  </a:lnTo>
                  <a:lnTo>
                    <a:pt x="242" y="546"/>
                  </a:lnTo>
                  <a:lnTo>
                    <a:pt x="238" y="554"/>
                  </a:lnTo>
                  <a:lnTo>
                    <a:pt x="230" y="560"/>
                  </a:lnTo>
                  <a:lnTo>
                    <a:pt x="222" y="566"/>
                  </a:lnTo>
                  <a:lnTo>
                    <a:pt x="214" y="570"/>
                  </a:lnTo>
                  <a:lnTo>
                    <a:pt x="202" y="572"/>
                  </a:lnTo>
                  <a:lnTo>
                    <a:pt x="190" y="574"/>
                  </a:lnTo>
                  <a:lnTo>
                    <a:pt x="176" y="576"/>
                  </a:lnTo>
                  <a:lnTo>
                    <a:pt x="84" y="576"/>
                  </a:lnTo>
                  <a:lnTo>
                    <a:pt x="84" y="576"/>
                  </a:lnTo>
                  <a:lnTo>
                    <a:pt x="70" y="574"/>
                  </a:lnTo>
                  <a:lnTo>
                    <a:pt x="58" y="572"/>
                  </a:lnTo>
                  <a:lnTo>
                    <a:pt x="46" y="570"/>
                  </a:lnTo>
                  <a:lnTo>
                    <a:pt x="38" y="566"/>
                  </a:lnTo>
                  <a:lnTo>
                    <a:pt x="30" y="560"/>
                  </a:lnTo>
                  <a:lnTo>
                    <a:pt x="22" y="554"/>
                  </a:lnTo>
                  <a:lnTo>
                    <a:pt x="18" y="546"/>
                  </a:lnTo>
                  <a:lnTo>
                    <a:pt x="12" y="540"/>
                  </a:lnTo>
                  <a:lnTo>
                    <a:pt x="6" y="522"/>
                  </a:lnTo>
                  <a:lnTo>
                    <a:pt x="2" y="506"/>
                  </a:lnTo>
                  <a:lnTo>
                    <a:pt x="0" y="488"/>
                  </a:lnTo>
                  <a:lnTo>
                    <a:pt x="0" y="472"/>
                  </a:lnTo>
                  <a:lnTo>
                    <a:pt x="0" y="374"/>
                  </a:lnTo>
                  <a:lnTo>
                    <a:pt x="112" y="3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>
                <a:solidFill>
                  <a:srgbClr val="3C3C3C"/>
                </a:solidFill>
              </a:endParaRPr>
            </a:p>
          </p:txBody>
        </p:sp>
        <p:sp>
          <p:nvSpPr>
            <p:cNvPr id="16" name="Freeform 12"/>
            <p:cNvSpPr>
              <a:spLocks/>
            </p:cNvSpPr>
            <p:nvPr userDrawn="1"/>
          </p:nvSpPr>
          <p:spPr bwMode="auto">
            <a:xfrm>
              <a:off x="2332" y="1657"/>
              <a:ext cx="258" cy="576"/>
            </a:xfrm>
            <a:custGeom>
              <a:avLst/>
              <a:gdLst>
                <a:gd name="T0" fmla="*/ 0 w 258"/>
                <a:gd name="T1" fmla="*/ 0 h 576"/>
                <a:gd name="T2" fmla="*/ 258 w 258"/>
                <a:gd name="T3" fmla="*/ 0 h 576"/>
                <a:gd name="T4" fmla="*/ 258 w 258"/>
                <a:gd name="T5" fmla="*/ 576 h 576"/>
                <a:gd name="T6" fmla="*/ 154 w 258"/>
                <a:gd name="T7" fmla="*/ 576 h 576"/>
                <a:gd name="T8" fmla="*/ 154 w 258"/>
                <a:gd name="T9" fmla="*/ 72 h 576"/>
                <a:gd name="T10" fmla="*/ 104 w 258"/>
                <a:gd name="T11" fmla="*/ 72 h 576"/>
                <a:gd name="T12" fmla="*/ 104 w 258"/>
                <a:gd name="T13" fmla="*/ 576 h 576"/>
                <a:gd name="T14" fmla="*/ 0 w 258"/>
                <a:gd name="T15" fmla="*/ 576 h 576"/>
                <a:gd name="T16" fmla="*/ 0 w 258"/>
                <a:gd name="T17" fmla="*/ 0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8" h="576">
                  <a:moveTo>
                    <a:pt x="0" y="0"/>
                  </a:moveTo>
                  <a:lnTo>
                    <a:pt x="258" y="0"/>
                  </a:lnTo>
                  <a:lnTo>
                    <a:pt x="258" y="576"/>
                  </a:lnTo>
                  <a:lnTo>
                    <a:pt x="154" y="576"/>
                  </a:lnTo>
                  <a:lnTo>
                    <a:pt x="154" y="72"/>
                  </a:lnTo>
                  <a:lnTo>
                    <a:pt x="104" y="72"/>
                  </a:lnTo>
                  <a:lnTo>
                    <a:pt x="104" y="576"/>
                  </a:lnTo>
                  <a:lnTo>
                    <a:pt x="0" y="57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>
                <a:solidFill>
                  <a:srgbClr val="3C3C3C"/>
                </a:solidFill>
              </a:endParaRPr>
            </a:p>
          </p:txBody>
        </p:sp>
        <p:sp>
          <p:nvSpPr>
            <p:cNvPr id="17" name="Freeform 13"/>
            <p:cNvSpPr>
              <a:spLocks noEditPoints="1"/>
            </p:cNvSpPr>
            <p:nvPr userDrawn="1"/>
          </p:nvSpPr>
          <p:spPr bwMode="auto">
            <a:xfrm>
              <a:off x="2670" y="1657"/>
              <a:ext cx="268" cy="576"/>
            </a:xfrm>
            <a:custGeom>
              <a:avLst/>
              <a:gdLst>
                <a:gd name="T0" fmla="*/ 0 w 268"/>
                <a:gd name="T1" fmla="*/ 576 h 576"/>
                <a:gd name="T2" fmla="*/ 112 w 268"/>
                <a:gd name="T3" fmla="*/ 576 h 576"/>
                <a:gd name="T4" fmla="*/ 112 w 268"/>
                <a:gd name="T5" fmla="*/ 380 h 576"/>
                <a:gd name="T6" fmla="*/ 176 w 268"/>
                <a:gd name="T7" fmla="*/ 380 h 576"/>
                <a:gd name="T8" fmla="*/ 176 w 268"/>
                <a:gd name="T9" fmla="*/ 380 h 576"/>
                <a:gd name="T10" fmla="*/ 190 w 268"/>
                <a:gd name="T11" fmla="*/ 380 h 576"/>
                <a:gd name="T12" fmla="*/ 202 w 268"/>
                <a:gd name="T13" fmla="*/ 378 h 576"/>
                <a:gd name="T14" fmla="*/ 214 w 268"/>
                <a:gd name="T15" fmla="*/ 374 h 576"/>
                <a:gd name="T16" fmla="*/ 224 w 268"/>
                <a:gd name="T17" fmla="*/ 370 h 576"/>
                <a:gd name="T18" fmla="*/ 232 w 268"/>
                <a:gd name="T19" fmla="*/ 364 h 576"/>
                <a:gd name="T20" fmla="*/ 240 w 268"/>
                <a:gd name="T21" fmla="*/ 358 h 576"/>
                <a:gd name="T22" fmla="*/ 252 w 268"/>
                <a:gd name="T23" fmla="*/ 344 h 576"/>
                <a:gd name="T24" fmla="*/ 260 w 268"/>
                <a:gd name="T25" fmla="*/ 328 h 576"/>
                <a:gd name="T26" fmla="*/ 264 w 268"/>
                <a:gd name="T27" fmla="*/ 310 h 576"/>
                <a:gd name="T28" fmla="*/ 266 w 268"/>
                <a:gd name="T29" fmla="*/ 294 h 576"/>
                <a:gd name="T30" fmla="*/ 268 w 268"/>
                <a:gd name="T31" fmla="*/ 278 h 576"/>
                <a:gd name="T32" fmla="*/ 268 w 268"/>
                <a:gd name="T33" fmla="*/ 102 h 576"/>
                <a:gd name="T34" fmla="*/ 268 w 268"/>
                <a:gd name="T35" fmla="*/ 102 h 576"/>
                <a:gd name="T36" fmla="*/ 266 w 268"/>
                <a:gd name="T37" fmla="*/ 86 h 576"/>
                <a:gd name="T38" fmla="*/ 264 w 268"/>
                <a:gd name="T39" fmla="*/ 70 h 576"/>
                <a:gd name="T40" fmla="*/ 260 w 268"/>
                <a:gd name="T41" fmla="*/ 52 h 576"/>
                <a:gd name="T42" fmla="*/ 252 w 268"/>
                <a:gd name="T43" fmla="*/ 36 h 576"/>
                <a:gd name="T44" fmla="*/ 240 w 268"/>
                <a:gd name="T45" fmla="*/ 22 h 576"/>
                <a:gd name="T46" fmla="*/ 232 w 268"/>
                <a:gd name="T47" fmla="*/ 16 h 576"/>
                <a:gd name="T48" fmla="*/ 224 w 268"/>
                <a:gd name="T49" fmla="*/ 10 h 576"/>
                <a:gd name="T50" fmla="*/ 214 w 268"/>
                <a:gd name="T51" fmla="*/ 6 h 576"/>
                <a:gd name="T52" fmla="*/ 202 w 268"/>
                <a:gd name="T53" fmla="*/ 2 h 576"/>
                <a:gd name="T54" fmla="*/ 190 w 268"/>
                <a:gd name="T55" fmla="*/ 0 h 576"/>
                <a:gd name="T56" fmla="*/ 176 w 268"/>
                <a:gd name="T57" fmla="*/ 0 h 576"/>
                <a:gd name="T58" fmla="*/ 0 w 268"/>
                <a:gd name="T59" fmla="*/ 0 h 576"/>
                <a:gd name="T60" fmla="*/ 0 w 268"/>
                <a:gd name="T61" fmla="*/ 576 h 576"/>
                <a:gd name="T62" fmla="*/ 112 w 268"/>
                <a:gd name="T63" fmla="*/ 316 h 576"/>
                <a:gd name="T64" fmla="*/ 112 w 268"/>
                <a:gd name="T65" fmla="*/ 72 h 576"/>
                <a:gd name="T66" fmla="*/ 142 w 268"/>
                <a:gd name="T67" fmla="*/ 72 h 576"/>
                <a:gd name="T68" fmla="*/ 142 w 268"/>
                <a:gd name="T69" fmla="*/ 72 h 576"/>
                <a:gd name="T70" fmla="*/ 150 w 268"/>
                <a:gd name="T71" fmla="*/ 74 h 576"/>
                <a:gd name="T72" fmla="*/ 156 w 268"/>
                <a:gd name="T73" fmla="*/ 80 h 576"/>
                <a:gd name="T74" fmla="*/ 162 w 268"/>
                <a:gd name="T75" fmla="*/ 88 h 576"/>
                <a:gd name="T76" fmla="*/ 162 w 268"/>
                <a:gd name="T77" fmla="*/ 100 h 576"/>
                <a:gd name="T78" fmla="*/ 162 w 268"/>
                <a:gd name="T79" fmla="*/ 288 h 576"/>
                <a:gd name="T80" fmla="*/ 162 w 268"/>
                <a:gd name="T81" fmla="*/ 288 h 576"/>
                <a:gd name="T82" fmla="*/ 162 w 268"/>
                <a:gd name="T83" fmla="*/ 300 h 576"/>
                <a:gd name="T84" fmla="*/ 156 w 268"/>
                <a:gd name="T85" fmla="*/ 310 h 576"/>
                <a:gd name="T86" fmla="*/ 150 w 268"/>
                <a:gd name="T87" fmla="*/ 314 h 576"/>
                <a:gd name="T88" fmla="*/ 142 w 268"/>
                <a:gd name="T89" fmla="*/ 316 h 576"/>
                <a:gd name="T90" fmla="*/ 112 w 268"/>
                <a:gd name="T91" fmla="*/ 316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68" h="576">
                  <a:moveTo>
                    <a:pt x="0" y="576"/>
                  </a:moveTo>
                  <a:lnTo>
                    <a:pt x="112" y="576"/>
                  </a:lnTo>
                  <a:lnTo>
                    <a:pt x="112" y="380"/>
                  </a:lnTo>
                  <a:lnTo>
                    <a:pt x="176" y="380"/>
                  </a:lnTo>
                  <a:lnTo>
                    <a:pt x="176" y="380"/>
                  </a:lnTo>
                  <a:lnTo>
                    <a:pt x="190" y="380"/>
                  </a:lnTo>
                  <a:lnTo>
                    <a:pt x="202" y="378"/>
                  </a:lnTo>
                  <a:lnTo>
                    <a:pt x="214" y="374"/>
                  </a:lnTo>
                  <a:lnTo>
                    <a:pt x="224" y="370"/>
                  </a:lnTo>
                  <a:lnTo>
                    <a:pt x="232" y="364"/>
                  </a:lnTo>
                  <a:lnTo>
                    <a:pt x="240" y="358"/>
                  </a:lnTo>
                  <a:lnTo>
                    <a:pt x="252" y="344"/>
                  </a:lnTo>
                  <a:lnTo>
                    <a:pt x="260" y="328"/>
                  </a:lnTo>
                  <a:lnTo>
                    <a:pt x="264" y="310"/>
                  </a:lnTo>
                  <a:lnTo>
                    <a:pt x="266" y="294"/>
                  </a:lnTo>
                  <a:lnTo>
                    <a:pt x="268" y="278"/>
                  </a:lnTo>
                  <a:lnTo>
                    <a:pt x="268" y="102"/>
                  </a:lnTo>
                  <a:lnTo>
                    <a:pt x="268" y="102"/>
                  </a:lnTo>
                  <a:lnTo>
                    <a:pt x="266" y="86"/>
                  </a:lnTo>
                  <a:lnTo>
                    <a:pt x="264" y="70"/>
                  </a:lnTo>
                  <a:lnTo>
                    <a:pt x="260" y="52"/>
                  </a:lnTo>
                  <a:lnTo>
                    <a:pt x="252" y="36"/>
                  </a:lnTo>
                  <a:lnTo>
                    <a:pt x="240" y="22"/>
                  </a:lnTo>
                  <a:lnTo>
                    <a:pt x="232" y="16"/>
                  </a:lnTo>
                  <a:lnTo>
                    <a:pt x="224" y="10"/>
                  </a:lnTo>
                  <a:lnTo>
                    <a:pt x="214" y="6"/>
                  </a:lnTo>
                  <a:lnTo>
                    <a:pt x="202" y="2"/>
                  </a:lnTo>
                  <a:lnTo>
                    <a:pt x="190" y="0"/>
                  </a:lnTo>
                  <a:lnTo>
                    <a:pt x="176" y="0"/>
                  </a:lnTo>
                  <a:lnTo>
                    <a:pt x="0" y="0"/>
                  </a:lnTo>
                  <a:lnTo>
                    <a:pt x="0" y="576"/>
                  </a:lnTo>
                  <a:close/>
                  <a:moveTo>
                    <a:pt x="112" y="316"/>
                  </a:moveTo>
                  <a:lnTo>
                    <a:pt x="112" y="72"/>
                  </a:lnTo>
                  <a:lnTo>
                    <a:pt x="142" y="72"/>
                  </a:lnTo>
                  <a:lnTo>
                    <a:pt x="142" y="72"/>
                  </a:lnTo>
                  <a:lnTo>
                    <a:pt x="150" y="74"/>
                  </a:lnTo>
                  <a:lnTo>
                    <a:pt x="156" y="80"/>
                  </a:lnTo>
                  <a:lnTo>
                    <a:pt x="162" y="88"/>
                  </a:lnTo>
                  <a:lnTo>
                    <a:pt x="162" y="100"/>
                  </a:lnTo>
                  <a:lnTo>
                    <a:pt x="162" y="288"/>
                  </a:lnTo>
                  <a:lnTo>
                    <a:pt x="162" y="288"/>
                  </a:lnTo>
                  <a:lnTo>
                    <a:pt x="162" y="300"/>
                  </a:lnTo>
                  <a:lnTo>
                    <a:pt x="156" y="310"/>
                  </a:lnTo>
                  <a:lnTo>
                    <a:pt x="150" y="314"/>
                  </a:lnTo>
                  <a:lnTo>
                    <a:pt x="142" y="316"/>
                  </a:lnTo>
                  <a:lnTo>
                    <a:pt x="112" y="3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>
                <a:solidFill>
                  <a:srgbClr val="3C3C3C"/>
                </a:solidFill>
              </a:endParaRPr>
            </a:p>
          </p:txBody>
        </p:sp>
        <p:sp>
          <p:nvSpPr>
            <p:cNvPr id="18" name="Freeform 14"/>
            <p:cNvSpPr>
              <a:spLocks/>
            </p:cNvSpPr>
            <p:nvPr userDrawn="1"/>
          </p:nvSpPr>
          <p:spPr bwMode="auto">
            <a:xfrm>
              <a:off x="3320" y="1657"/>
              <a:ext cx="436" cy="576"/>
            </a:xfrm>
            <a:custGeom>
              <a:avLst/>
              <a:gdLst>
                <a:gd name="T0" fmla="*/ 292 w 436"/>
                <a:gd name="T1" fmla="*/ 0 h 576"/>
                <a:gd name="T2" fmla="*/ 436 w 436"/>
                <a:gd name="T3" fmla="*/ 0 h 576"/>
                <a:gd name="T4" fmla="*/ 436 w 436"/>
                <a:gd name="T5" fmla="*/ 576 h 576"/>
                <a:gd name="T6" fmla="*/ 324 w 436"/>
                <a:gd name="T7" fmla="*/ 576 h 576"/>
                <a:gd name="T8" fmla="*/ 324 w 436"/>
                <a:gd name="T9" fmla="*/ 214 h 576"/>
                <a:gd name="T10" fmla="*/ 320 w 436"/>
                <a:gd name="T11" fmla="*/ 214 h 576"/>
                <a:gd name="T12" fmla="*/ 262 w 436"/>
                <a:gd name="T13" fmla="*/ 576 h 576"/>
                <a:gd name="T14" fmla="*/ 174 w 436"/>
                <a:gd name="T15" fmla="*/ 576 h 576"/>
                <a:gd name="T16" fmla="*/ 116 w 436"/>
                <a:gd name="T17" fmla="*/ 214 h 576"/>
                <a:gd name="T18" fmla="*/ 112 w 436"/>
                <a:gd name="T19" fmla="*/ 214 h 576"/>
                <a:gd name="T20" fmla="*/ 112 w 436"/>
                <a:gd name="T21" fmla="*/ 576 h 576"/>
                <a:gd name="T22" fmla="*/ 0 w 436"/>
                <a:gd name="T23" fmla="*/ 576 h 576"/>
                <a:gd name="T24" fmla="*/ 0 w 436"/>
                <a:gd name="T25" fmla="*/ 0 h 576"/>
                <a:gd name="T26" fmla="*/ 146 w 436"/>
                <a:gd name="T27" fmla="*/ 0 h 576"/>
                <a:gd name="T28" fmla="*/ 218 w 436"/>
                <a:gd name="T29" fmla="*/ 404 h 576"/>
                <a:gd name="T30" fmla="*/ 292 w 436"/>
                <a:gd name="T31" fmla="*/ 0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36" h="576">
                  <a:moveTo>
                    <a:pt x="292" y="0"/>
                  </a:moveTo>
                  <a:lnTo>
                    <a:pt x="436" y="0"/>
                  </a:lnTo>
                  <a:lnTo>
                    <a:pt x="436" y="576"/>
                  </a:lnTo>
                  <a:lnTo>
                    <a:pt x="324" y="576"/>
                  </a:lnTo>
                  <a:lnTo>
                    <a:pt x="324" y="214"/>
                  </a:lnTo>
                  <a:lnTo>
                    <a:pt x="320" y="214"/>
                  </a:lnTo>
                  <a:lnTo>
                    <a:pt x="262" y="576"/>
                  </a:lnTo>
                  <a:lnTo>
                    <a:pt x="174" y="576"/>
                  </a:lnTo>
                  <a:lnTo>
                    <a:pt x="116" y="214"/>
                  </a:lnTo>
                  <a:lnTo>
                    <a:pt x="112" y="214"/>
                  </a:lnTo>
                  <a:lnTo>
                    <a:pt x="112" y="576"/>
                  </a:lnTo>
                  <a:lnTo>
                    <a:pt x="0" y="576"/>
                  </a:lnTo>
                  <a:lnTo>
                    <a:pt x="0" y="0"/>
                  </a:lnTo>
                  <a:lnTo>
                    <a:pt x="146" y="0"/>
                  </a:lnTo>
                  <a:lnTo>
                    <a:pt x="218" y="404"/>
                  </a:lnTo>
                  <a:lnTo>
                    <a:pt x="29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>
                <a:solidFill>
                  <a:srgbClr val="3C3C3C"/>
                </a:solidFill>
              </a:endParaRPr>
            </a:p>
          </p:txBody>
        </p:sp>
        <p:sp>
          <p:nvSpPr>
            <p:cNvPr id="19" name="Freeform 15"/>
            <p:cNvSpPr>
              <a:spLocks noEditPoints="1"/>
            </p:cNvSpPr>
            <p:nvPr userDrawn="1"/>
          </p:nvSpPr>
          <p:spPr bwMode="auto">
            <a:xfrm>
              <a:off x="900" y="1159"/>
              <a:ext cx="330" cy="1042"/>
            </a:xfrm>
            <a:custGeom>
              <a:avLst/>
              <a:gdLst>
                <a:gd name="T0" fmla="*/ 288 w 330"/>
                <a:gd name="T1" fmla="*/ 600 h 1042"/>
                <a:gd name="T2" fmla="*/ 272 w 330"/>
                <a:gd name="T3" fmla="*/ 714 h 1042"/>
                <a:gd name="T4" fmla="*/ 270 w 330"/>
                <a:gd name="T5" fmla="*/ 604 h 1042"/>
                <a:gd name="T6" fmla="*/ 254 w 330"/>
                <a:gd name="T7" fmla="*/ 490 h 1042"/>
                <a:gd name="T8" fmla="*/ 216 w 330"/>
                <a:gd name="T9" fmla="*/ 364 h 1042"/>
                <a:gd name="T10" fmla="*/ 176 w 330"/>
                <a:gd name="T11" fmla="*/ 272 h 1042"/>
                <a:gd name="T12" fmla="*/ 152 w 330"/>
                <a:gd name="T13" fmla="*/ 272 h 1042"/>
                <a:gd name="T14" fmla="*/ 92 w 330"/>
                <a:gd name="T15" fmla="*/ 422 h 1042"/>
                <a:gd name="T16" fmla="*/ 74 w 330"/>
                <a:gd name="T17" fmla="*/ 490 h 1042"/>
                <a:gd name="T18" fmla="*/ 56 w 330"/>
                <a:gd name="T19" fmla="*/ 624 h 1042"/>
                <a:gd name="T20" fmla="*/ 54 w 330"/>
                <a:gd name="T21" fmla="*/ 716 h 1042"/>
                <a:gd name="T22" fmla="*/ 40 w 330"/>
                <a:gd name="T23" fmla="*/ 568 h 1042"/>
                <a:gd name="T24" fmla="*/ 40 w 330"/>
                <a:gd name="T25" fmla="*/ 498 h 1042"/>
                <a:gd name="T26" fmla="*/ 52 w 330"/>
                <a:gd name="T27" fmla="*/ 382 h 1042"/>
                <a:gd name="T28" fmla="*/ 72 w 330"/>
                <a:gd name="T29" fmla="*/ 298 h 1042"/>
                <a:gd name="T30" fmla="*/ 128 w 330"/>
                <a:gd name="T31" fmla="*/ 148 h 1042"/>
                <a:gd name="T32" fmla="*/ 164 w 330"/>
                <a:gd name="T33" fmla="*/ 80 h 1042"/>
                <a:gd name="T34" fmla="*/ 216 w 330"/>
                <a:gd name="T35" fmla="*/ 186 h 1042"/>
                <a:gd name="T36" fmla="*/ 256 w 330"/>
                <a:gd name="T37" fmla="*/ 296 h 1042"/>
                <a:gd name="T38" fmla="*/ 274 w 330"/>
                <a:gd name="T39" fmla="*/ 372 h 1042"/>
                <a:gd name="T40" fmla="*/ 290 w 330"/>
                <a:gd name="T41" fmla="*/ 506 h 1042"/>
                <a:gd name="T42" fmla="*/ 164 w 330"/>
                <a:gd name="T43" fmla="*/ 1004 h 1042"/>
                <a:gd name="T44" fmla="*/ 134 w 330"/>
                <a:gd name="T45" fmla="*/ 932 h 1042"/>
                <a:gd name="T46" fmla="*/ 120 w 330"/>
                <a:gd name="T47" fmla="*/ 848 h 1042"/>
                <a:gd name="T48" fmla="*/ 118 w 330"/>
                <a:gd name="T49" fmla="*/ 780 h 1042"/>
                <a:gd name="T50" fmla="*/ 136 w 330"/>
                <a:gd name="T51" fmla="*/ 692 h 1042"/>
                <a:gd name="T52" fmla="*/ 164 w 330"/>
                <a:gd name="T53" fmla="*/ 626 h 1042"/>
                <a:gd name="T54" fmla="*/ 182 w 330"/>
                <a:gd name="T55" fmla="*/ 666 h 1042"/>
                <a:gd name="T56" fmla="*/ 202 w 330"/>
                <a:gd name="T57" fmla="*/ 740 h 1042"/>
                <a:gd name="T58" fmla="*/ 210 w 330"/>
                <a:gd name="T59" fmla="*/ 806 h 1042"/>
                <a:gd name="T60" fmla="*/ 202 w 330"/>
                <a:gd name="T61" fmla="*/ 900 h 1042"/>
                <a:gd name="T62" fmla="*/ 180 w 330"/>
                <a:gd name="T63" fmla="*/ 972 h 1042"/>
                <a:gd name="T64" fmla="*/ 300 w 330"/>
                <a:gd name="T65" fmla="*/ 296 h 1042"/>
                <a:gd name="T66" fmla="*/ 266 w 330"/>
                <a:gd name="T67" fmla="*/ 188 h 1042"/>
                <a:gd name="T68" fmla="*/ 204 w 330"/>
                <a:gd name="T69" fmla="*/ 62 h 1042"/>
                <a:gd name="T70" fmla="*/ 164 w 330"/>
                <a:gd name="T71" fmla="*/ 0 h 1042"/>
                <a:gd name="T72" fmla="*/ 88 w 330"/>
                <a:gd name="T73" fmla="*/ 132 h 1042"/>
                <a:gd name="T74" fmla="*/ 38 w 330"/>
                <a:gd name="T75" fmla="*/ 260 h 1042"/>
                <a:gd name="T76" fmla="*/ 14 w 330"/>
                <a:gd name="T77" fmla="*/ 358 h 1042"/>
                <a:gd name="T78" fmla="*/ 0 w 330"/>
                <a:gd name="T79" fmla="*/ 500 h 1042"/>
                <a:gd name="T80" fmla="*/ 6 w 330"/>
                <a:gd name="T81" fmla="*/ 634 h 1042"/>
                <a:gd name="T82" fmla="*/ 22 w 330"/>
                <a:gd name="T83" fmla="*/ 722 h 1042"/>
                <a:gd name="T84" fmla="*/ 62 w 330"/>
                <a:gd name="T85" fmla="*/ 854 h 1042"/>
                <a:gd name="T86" fmla="*/ 94 w 330"/>
                <a:gd name="T87" fmla="*/ 924 h 1042"/>
                <a:gd name="T88" fmla="*/ 164 w 330"/>
                <a:gd name="T89" fmla="*/ 1042 h 1042"/>
                <a:gd name="T90" fmla="*/ 202 w 330"/>
                <a:gd name="T91" fmla="*/ 986 h 1042"/>
                <a:gd name="T92" fmla="*/ 268 w 330"/>
                <a:gd name="T93" fmla="*/ 846 h 1042"/>
                <a:gd name="T94" fmla="*/ 306 w 330"/>
                <a:gd name="T95" fmla="*/ 722 h 1042"/>
                <a:gd name="T96" fmla="*/ 320 w 330"/>
                <a:gd name="T97" fmla="*/ 652 h 1042"/>
                <a:gd name="T98" fmla="*/ 330 w 330"/>
                <a:gd name="T99" fmla="*/ 532 h 1042"/>
                <a:gd name="T100" fmla="*/ 320 w 330"/>
                <a:gd name="T101" fmla="*/ 402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0" h="1042">
                  <a:moveTo>
                    <a:pt x="290" y="556"/>
                  </a:moveTo>
                  <a:lnTo>
                    <a:pt x="290" y="556"/>
                  </a:lnTo>
                  <a:lnTo>
                    <a:pt x="288" y="600"/>
                  </a:lnTo>
                  <a:lnTo>
                    <a:pt x="284" y="642"/>
                  </a:lnTo>
                  <a:lnTo>
                    <a:pt x="278" y="682"/>
                  </a:lnTo>
                  <a:lnTo>
                    <a:pt x="272" y="714"/>
                  </a:lnTo>
                  <a:lnTo>
                    <a:pt x="272" y="714"/>
                  </a:lnTo>
                  <a:lnTo>
                    <a:pt x="272" y="662"/>
                  </a:lnTo>
                  <a:lnTo>
                    <a:pt x="270" y="604"/>
                  </a:lnTo>
                  <a:lnTo>
                    <a:pt x="262" y="546"/>
                  </a:lnTo>
                  <a:lnTo>
                    <a:pt x="254" y="490"/>
                  </a:lnTo>
                  <a:lnTo>
                    <a:pt x="254" y="490"/>
                  </a:lnTo>
                  <a:lnTo>
                    <a:pt x="246" y="462"/>
                  </a:lnTo>
                  <a:lnTo>
                    <a:pt x="238" y="430"/>
                  </a:lnTo>
                  <a:lnTo>
                    <a:pt x="216" y="364"/>
                  </a:lnTo>
                  <a:lnTo>
                    <a:pt x="202" y="332"/>
                  </a:lnTo>
                  <a:lnTo>
                    <a:pt x="190" y="300"/>
                  </a:lnTo>
                  <a:lnTo>
                    <a:pt x="176" y="272"/>
                  </a:lnTo>
                  <a:lnTo>
                    <a:pt x="164" y="250"/>
                  </a:lnTo>
                  <a:lnTo>
                    <a:pt x="164" y="250"/>
                  </a:lnTo>
                  <a:lnTo>
                    <a:pt x="152" y="272"/>
                  </a:lnTo>
                  <a:lnTo>
                    <a:pt x="140" y="296"/>
                  </a:lnTo>
                  <a:lnTo>
                    <a:pt x="114" y="356"/>
                  </a:lnTo>
                  <a:lnTo>
                    <a:pt x="92" y="422"/>
                  </a:lnTo>
                  <a:lnTo>
                    <a:pt x="82" y="456"/>
                  </a:lnTo>
                  <a:lnTo>
                    <a:pt x="74" y="490"/>
                  </a:lnTo>
                  <a:lnTo>
                    <a:pt x="74" y="490"/>
                  </a:lnTo>
                  <a:lnTo>
                    <a:pt x="68" y="524"/>
                  </a:lnTo>
                  <a:lnTo>
                    <a:pt x="64" y="558"/>
                  </a:lnTo>
                  <a:lnTo>
                    <a:pt x="56" y="624"/>
                  </a:lnTo>
                  <a:lnTo>
                    <a:pt x="54" y="678"/>
                  </a:lnTo>
                  <a:lnTo>
                    <a:pt x="54" y="716"/>
                  </a:lnTo>
                  <a:lnTo>
                    <a:pt x="54" y="716"/>
                  </a:lnTo>
                  <a:lnTo>
                    <a:pt x="50" y="684"/>
                  </a:lnTo>
                  <a:lnTo>
                    <a:pt x="44" y="632"/>
                  </a:lnTo>
                  <a:lnTo>
                    <a:pt x="40" y="568"/>
                  </a:lnTo>
                  <a:lnTo>
                    <a:pt x="38" y="532"/>
                  </a:lnTo>
                  <a:lnTo>
                    <a:pt x="40" y="498"/>
                  </a:lnTo>
                  <a:lnTo>
                    <a:pt x="40" y="498"/>
                  </a:lnTo>
                  <a:lnTo>
                    <a:pt x="42" y="468"/>
                  </a:lnTo>
                  <a:lnTo>
                    <a:pt x="44" y="438"/>
                  </a:lnTo>
                  <a:lnTo>
                    <a:pt x="52" y="382"/>
                  </a:lnTo>
                  <a:lnTo>
                    <a:pt x="62" y="334"/>
                  </a:lnTo>
                  <a:lnTo>
                    <a:pt x="72" y="298"/>
                  </a:lnTo>
                  <a:lnTo>
                    <a:pt x="72" y="298"/>
                  </a:lnTo>
                  <a:lnTo>
                    <a:pt x="86" y="254"/>
                  </a:lnTo>
                  <a:lnTo>
                    <a:pt x="102" y="214"/>
                  </a:lnTo>
                  <a:lnTo>
                    <a:pt x="128" y="148"/>
                  </a:lnTo>
                  <a:lnTo>
                    <a:pt x="150" y="102"/>
                  </a:lnTo>
                  <a:lnTo>
                    <a:pt x="164" y="80"/>
                  </a:lnTo>
                  <a:lnTo>
                    <a:pt x="164" y="80"/>
                  </a:lnTo>
                  <a:lnTo>
                    <a:pt x="178" y="106"/>
                  </a:lnTo>
                  <a:lnTo>
                    <a:pt x="202" y="154"/>
                  </a:lnTo>
                  <a:lnTo>
                    <a:pt x="216" y="186"/>
                  </a:lnTo>
                  <a:lnTo>
                    <a:pt x="230" y="220"/>
                  </a:lnTo>
                  <a:lnTo>
                    <a:pt x="244" y="258"/>
                  </a:lnTo>
                  <a:lnTo>
                    <a:pt x="256" y="296"/>
                  </a:lnTo>
                  <a:lnTo>
                    <a:pt x="256" y="296"/>
                  </a:lnTo>
                  <a:lnTo>
                    <a:pt x="266" y="334"/>
                  </a:lnTo>
                  <a:lnTo>
                    <a:pt x="274" y="372"/>
                  </a:lnTo>
                  <a:lnTo>
                    <a:pt x="280" y="408"/>
                  </a:lnTo>
                  <a:lnTo>
                    <a:pt x="284" y="442"/>
                  </a:lnTo>
                  <a:lnTo>
                    <a:pt x="290" y="506"/>
                  </a:lnTo>
                  <a:lnTo>
                    <a:pt x="290" y="556"/>
                  </a:lnTo>
                  <a:close/>
                  <a:moveTo>
                    <a:pt x="164" y="1004"/>
                  </a:moveTo>
                  <a:lnTo>
                    <a:pt x="164" y="1004"/>
                  </a:lnTo>
                  <a:lnTo>
                    <a:pt x="150" y="974"/>
                  </a:lnTo>
                  <a:lnTo>
                    <a:pt x="142" y="954"/>
                  </a:lnTo>
                  <a:lnTo>
                    <a:pt x="134" y="932"/>
                  </a:lnTo>
                  <a:lnTo>
                    <a:pt x="128" y="908"/>
                  </a:lnTo>
                  <a:lnTo>
                    <a:pt x="122" y="880"/>
                  </a:lnTo>
                  <a:lnTo>
                    <a:pt x="120" y="848"/>
                  </a:lnTo>
                  <a:lnTo>
                    <a:pt x="116" y="814"/>
                  </a:lnTo>
                  <a:lnTo>
                    <a:pt x="116" y="814"/>
                  </a:lnTo>
                  <a:lnTo>
                    <a:pt x="118" y="780"/>
                  </a:lnTo>
                  <a:lnTo>
                    <a:pt x="122" y="748"/>
                  </a:lnTo>
                  <a:lnTo>
                    <a:pt x="128" y="718"/>
                  </a:lnTo>
                  <a:lnTo>
                    <a:pt x="136" y="692"/>
                  </a:lnTo>
                  <a:lnTo>
                    <a:pt x="144" y="670"/>
                  </a:lnTo>
                  <a:lnTo>
                    <a:pt x="152" y="650"/>
                  </a:lnTo>
                  <a:lnTo>
                    <a:pt x="164" y="626"/>
                  </a:lnTo>
                  <a:lnTo>
                    <a:pt x="164" y="626"/>
                  </a:lnTo>
                  <a:lnTo>
                    <a:pt x="176" y="648"/>
                  </a:lnTo>
                  <a:lnTo>
                    <a:pt x="182" y="666"/>
                  </a:lnTo>
                  <a:lnTo>
                    <a:pt x="190" y="688"/>
                  </a:lnTo>
                  <a:lnTo>
                    <a:pt x="196" y="712"/>
                  </a:lnTo>
                  <a:lnTo>
                    <a:pt x="202" y="740"/>
                  </a:lnTo>
                  <a:lnTo>
                    <a:pt x="208" y="772"/>
                  </a:lnTo>
                  <a:lnTo>
                    <a:pt x="210" y="806"/>
                  </a:lnTo>
                  <a:lnTo>
                    <a:pt x="210" y="806"/>
                  </a:lnTo>
                  <a:lnTo>
                    <a:pt x="210" y="840"/>
                  </a:lnTo>
                  <a:lnTo>
                    <a:pt x="206" y="870"/>
                  </a:lnTo>
                  <a:lnTo>
                    <a:pt x="202" y="900"/>
                  </a:lnTo>
                  <a:lnTo>
                    <a:pt x="194" y="926"/>
                  </a:lnTo>
                  <a:lnTo>
                    <a:pt x="188" y="950"/>
                  </a:lnTo>
                  <a:lnTo>
                    <a:pt x="180" y="972"/>
                  </a:lnTo>
                  <a:lnTo>
                    <a:pt x="164" y="1004"/>
                  </a:lnTo>
                  <a:close/>
                  <a:moveTo>
                    <a:pt x="300" y="296"/>
                  </a:moveTo>
                  <a:lnTo>
                    <a:pt x="300" y="296"/>
                  </a:lnTo>
                  <a:lnTo>
                    <a:pt x="292" y="268"/>
                  </a:lnTo>
                  <a:lnTo>
                    <a:pt x="284" y="242"/>
                  </a:lnTo>
                  <a:lnTo>
                    <a:pt x="266" y="188"/>
                  </a:lnTo>
                  <a:lnTo>
                    <a:pt x="244" y="140"/>
                  </a:lnTo>
                  <a:lnTo>
                    <a:pt x="224" y="98"/>
                  </a:lnTo>
                  <a:lnTo>
                    <a:pt x="204" y="62"/>
                  </a:lnTo>
                  <a:lnTo>
                    <a:pt x="186" y="32"/>
                  </a:lnTo>
                  <a:lnTo>
                    <a:pt x="164" y="0"/>
                  </a:lnTo>
                  <a:lnTo>
                    <a:pt x="164" y="0"/>
                  </a:lnTo>
                  <a:lnTo>
                    <a:pt x="142" y="34"/>
                  </a:lnTo>
                  <a:lnTo>
                    <a:pt x="108" y="94"/>
                  </a:lnTo>
                  <a:lnTo>
                    <a:pt x="88" y="132"/>
                  </a:lnTo>
                  <a:lnTo>
                    <a:pt x="70" y="172"/>
                  </a:lnTo>
                  <a:lnTo>
                    <a:pt x="54" y="214"/>
                  </a:lnTo>
                  <a:lnTo>
                    <a:pt x="38" y="260"/>
                  </a:lnTo>
                  <a:lnTo>
                    <a:pt x="38" y="260"/>
                  </a:lnTo>
                  <a:lnTo>
                    <a:pt x="24" y="310"/>
                  </a:lnTo>
                  <a:lnTo>
                    <a:pt x="14" y="358"/>
                  </a:lnTo>
                  <a:lnTo>
                    <a:pt x="8" y="406"/>
                  </a:lnTo>
                  <a:lnTo>
                    <a:pt x="2" y="454"/>
                  </a:lnTo>
                  <a:lnTo>
                    <a:pt x="0" y="500"/>
                  </a:lnTo>
                  <a:lnTo>
                    <a:pt x="0" y="546"/>
                  </a:lnTo>
                  <a:lnTo>
                    <a:pt x="2" y="590"/>
                  </a:lnTo>
                  <a:lnTo>
                    <a:pt x="6" y="634"/>
                  </a:lnTo>
                  <a:lnTo>
                    <a:pt x="6" y="634"/>
                  </a:lnTo>
                  <a:lnTo>
                    <a:pt x="14" y="680"/>
                  </a:lnTo>
                  <a:lnTo>
                    <a:pt x="22" y="722"/>
                  </a:lnTo>
                  <a:lnTo>
                    <a:pt x="32" y="762"/>
                  </a:lnTo>
                  <a:lnTo>
                    <a:pt x="44" y="800"/>
                  </a:lnTo>
                  <a:lnTo>
                    <a:pt x="62" y="854"/>
                  </a:lnTo>
                  <a:lnTo>
                    <a:pt x="70" y="876"/>
                  </a:lnTo>
                  <a:lnTo>
                    <a:pt x="70" y="876"/>
                  </a:lnTo>
                  <a:lnTo>
                    <a:pt x="94" y="924"/>
                  </a:lnTo>
                  <a:lnTo>
                    <a:pt x="118" y="970"/>
                  </a:lnTo>
                  <a:lnTo>
                    <a:pt x="142" y="1010"/>
                  </a:lnTo>
                  <a:lnTo>
                    <a:pt x="164" y="1042"/>
                  </a:lnTo>
                  <a:lnTo>
                    <a:pt x="164" y="1042"/>
                  </a:lnTo>
                  <a:lnTo>
                    <a:pt x="182" y="1018"/>
                  </a:lnTo>
                  <a:lnTo>
                    <a:pt x="202" y="986"/>
                  </a:lnTo>
                  <a:lnTo>
                    <a:pt x="224" y="946"/>
                  </a:lnTo>
                  <a:lnTo>
                    <a:pt x="246" y="900"/>
                  </a:lnTo>
                  <a:lnTo>
                    <a:pt x="268" y="846"/>
                  </a:lnTo>
                  <a:lnTo>
                    <a:pt x="288" y="786"/>
                  </a:lnTo>
                  <a:lnTo>
                    <a:pt x="298" y="754"/>
                  </a:lnTo>
                  <a:lnTo>
                    <a:pt x="306" y="722"/>
                  </a:lnTo>
                  <a:lnTo>
                    <a:pt x="314" y="686"/>
                  </a:lnTo>
                  <a:lnTo>
                    <a:pt x="320" y="652"/>
                  </a:lnTo>
                  <a:lnTo>
                    <a:pt x="320" y="652"/>
                  </a:lnTo>
                  <a:lnTo>
                    <a:pt x="324" y="612"/>
                  </a:lnTo>
                  <a:lnTo>
                    <a:pt x="328" y="572"/>
                  </a:lnTo>
                  <a:lnTo>
                    <a:pt x="330" y="532"/>
                  </a:lnTo>
                  <a:lnTo>
                    <a:pt x="328" y="492"/>
                  </a:lnTo>
                  <a:lnTo>
                    <a:pt x="326" y="448"/>
                  </a:lnTo>
                  <a:lnTo>
                    <a:pt x="320" y="402"/>
                  </a:lnTo>
                  <a:lnTo>
                    <a:pt x="312" y="352"/>
                  </a:lnTo>
                  <a:lnTo>
                    <a:pt x="300" y="2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>
                <a:solidFill>
                  <a:srgbClr val="3C3C3C"/>
                </a:solidFill>
              </a:endParaRPr>
            </a:p>
          </p:txBody>
        </p:sp>
        <p:sp>
          <p:nvSpPr>
            <p:cNvPr id="20" name="Freeform 19"/>
            <p:cNvSpPr>
              <a:spLocks/>
            </p:cNvSpPr>
            <p:nvPr userDrawn="1"/>
          </p:nvSpPr>
          <p:spPr bwMode="auto">
            <a:xfrm>
              <a:off x="264" y="1659"/>
              <a:ext cx="1008" cy="1150"/>
            </a:xfrm>
            <a:custGeom>
              <a:avLst/>
              <a:gdLst>
                <a:gd name="T0" fmla="*/ 584 w 1008"/>
                <a:gd name="T1" fmla="*/ 754 h 1150"/>
                <a:gd name="T2" fmla="*/ 610 w 1008"/>
                <a:gd name="T3" fmla="*/ 734 h 1150"/>
                <a:gd name="T4" fmla="*/ 654 w 1008"/>
                <a:gd name="T5" fmla="*/ 714 h 1150"/>
                <a:gd name="T6" fmla="*/ 700 w 1008"/>
                <a:gd name="T7" fmla="*/ 706 h 1150"/>
                <a:gd name="T8" fmla="*/ 746 w 1008"/>
                <a:gd name="T9" fmla="*/ 714 h 1150"/>
                <a:gd name="T10" fmla="*/ 790 w 1008"/>
                <a:gd name="T11" fmla="*/ 734 h 1150"/>
                <a:gd name="T12" fmla="*/ 816 w 1008"/>
                <a:gd name="T13" fmla="*/ 754 h 1150"/>
                <a:gd name="T14" fmla="*/ 844 w 1008"/>
                <a:gd name="T15" fmla="*/ 792 h 1150"/>
                <a:gd name="T16" fmla="*/ 860 w 1008"/>
                <a:gd name="T17" fmla="*/ 838 h 1150"/>
                <a:gd name="T18" fmla="*/ 862 w 1008"/>
                <a:gd name="T19" fmla="*/ 884 h 1150"/>
                <a:gd name="T20" fmla="*/ 852 w 1008"/>
                <a:gd name="T21" fmla="*/ 928 h 1150"/>
                <a:gd name="T22" fmla="*/ 826 w 1008"/>
                <a:gd name="T23" fmla="*/ 970 h 1150"/>
                <a:gd name="T24" fmla="*/ 814 w 1008"/>
                <a:gd name="T25" fmla="*/ 984 h 1150"/>
                <a:gd name="T26" fmla="*/ 762 w 1008"/>
                <a:gd name="T27" fmla="*/ 1024 h 1150"/>
                <a:gd name="T28" fmla="*/ 676 w 1008"/>
                <a:gd name="T29" fmla="*/ 1064 h 1150"/>
                <a:gd name="T30" fmla="*/ 584 w 1008"/>
                <a:gd name="T31" fmla="*/ 1078 h 1150"/>
                <a:gd name="T32" fmla="*/ 520 w 1008"/>
                <a:gd name="T33" fmla="*/ 1072 h 1150"/>
                <a:gd name="T34" fmla="*/ 432 w 1008"/>
                <a:gd name="T35" fmla="*/ 1040 h 1150"/>
                <a:gd name="T36" fmla="*/ 352 w 1008"/>
                <a:gd name="T37" fmla="*/ 984 h 1150"/>
                <a:gd name="T38" fmla="*/ 314 w 1008"/>
                <a:gd name="T39" fmla="*/ 940 h 1150"/>
                <a:gd name="T40" fmla="*/ 276 w 1008"/>
                <a:gd name="T41" fmla="*/ 864 h 1150"/>
                <a:gd name="T42" fmla="*/ 258 w 1008"/>
                <a:gd name="T43" fmla="*/ 784 h 1150"/>
                <a:gd name="T44" fmla="*/ 260 w 1008"/>
                <a:gd name="T45" fmla="*/ 702 h 1150"/>
                <a:gd name="T46" fmla="*/ 284 w 1008"/>
                <a:gd name="T47" fmla="*/ 624 h 1150"/>
                <a:gd name="T48" fmla="*/ 312 w 1008"/>
                <a:gd name="T49" fmla="*/ 576 h 1150"/>
                <a:gd name="T50" fmla="*/ 352 w 1008"/>
                <a:gd name="T51" fmla="*/ 528 h 1150"/>
                <a:gd name="T52" fmla="*/ 432 w 1008"/>
                <a:gd name="T53" fmla="*/ 470 h 1150"/>
                <a:gd name="T54" fmla="*/ 520 w 1008"/>
                <a:gd name="T55" fmla="*/ 438 h 1150"/>
                <a:gd name="T56" fmla="*/ 584 w 1008"/>
                <a:gd name="T57" fmla="*/ 0 h 1150"/>
                <a:gd name="T58" fmla="*/ 524 w 1008"/>
                <a:gd name="T59" fmla="*/ 4 h 1150"/>
                <a:gd name="T60" fmla="*/ 438 w 1008"/>
                <a:gd name="T61" fmla="*/ 20 h 1150"/>
                <a:gd name="T62" fmla="*/ 356 w 1008"/>
                <a:gd name="T63" fmla="*/ 46 h 1150"/>
                <a:gd name="T64" fmla="*/ 282 w 1008"/>
                <a:gd name="T65" fmla="*/ 84 h 1150"/>
                <a:gd name="T66" fmla="*/ 212 w 1008"/>
                <a:gd name="T67" fmla="*/ 132 h 1150"/>
                <a:gd name="T68" fmla="*/ 152 w 1008"/>
                <a:gd name="T69" fmla="*/ 190 h 1150"/>
                <a:gd name="T70" fmla="*/ 100 w 1008"/>
                <a:gd name="T71" fmla="*/ 254 h 1150"/>
                <a:gd name="T72" fmla="*/ 58 w 1008"/>
                <a:gd name="T73" fmla="*/ 326 h 1150"/>
                <a:gd name="T74" fmla="*/ 26 w 1008"/>
                <a:gd name="T75" fmla="*/ 404 h 1150"/>
                <a:gd name="T76" fmla="*/ 6 w 1008"/>
                <a:gd name="T77" fmla="*/ 488 h 1150"/>
                <a:gd name="T78" fmla="*/ 0 w 1008"/>
                <a:gd name="T79" fmla="*/ 576 h 1150"/>
                <a:gd name="T80" fmla="*/ 4 w 1008"/>
                <a:gd name="T81" fmla="*/ 634 h 1150"/>
                <a:gd name="T82" fmla="*/ 18 w 1008"/>
                <a:gd name="T83" fmla="*/ 718 h 1150"/>
                <a:gd name="T84" fmla="*/ 46 w 1008"/>
                <a:gd name="T85" fmla="*/ 798 h 1150"/>
                <a:gd name="T86" fmla="*/ 84 w 1008"/>
                <a:gd name="T87" fmla="*/ 872 h 1150"/>
                <a:gd name="T88" fmla="*/ 134 w 1008"/>
                <a:gd name="T89" fmla="*/ 940 h 1150"/>
                <a:gd name="T90" fmla="*/ 192 w 1008"/>
                <a:gd name="T91" fmla="*/ 1000 h 1150"/>
                <a:gd name="T92" fmla="*/ 258 w 1008"/>
                <a:gd name="T93" fmla="*/ 1052 h 1150"/>
                <a:gd name="T94" fmla="*/ 330 w 1008"/>
                <a:gd name="T95" fmla="*/ 1092 h 1150"/>
                <a:gd name="T96" fmla="*/ 410 w 1008"/>
                <a:gd name="T97" fmla="*/ 1124 h 1150"/>
                <a:gd name="T98" fmla="*/ 494 w 1008"/>
                <a:gd name="T99" fmla="*/ 1142 h 1150"/>
                <a:gd name="T100" fmla="*/ 584 w 1008"/>
                <a:gd name="T101" fmla="*/ 1150 h 1150"/>
                <a:gd name="T102" fmla="*/ 646 w 1008"/>
                <a:gd name="T103" fmla="*/ 1146 h 1150"/>
                <a:gd name="T104" fmla="*/ 734 w 1008"/>
                <a:gd name="T105" fmla="*/ 1130 h 1150"/>
                <a:gd name="T106" fmla="*/ 818 w 1008"/>
                <a:gd name="T107" fmla="*/ 1100 h 1150"/>
                <a:gd name="T108" fmla="*/ 896 w 1008"/>
                <a:gd name="T109" fmla="*/ 1060 h 1150"/>
                <a:gd name="T110" fmla="*/ 966 w 1008"/>
                <a:gd name="T111" fmla="*/ 1008 h 1150"/>
                <a:gd name="T112" fmla="*/ 1008 w 1008"/>
                <a:gd name="T113" fmla="*/ 574 h 1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8" h="1150">
                  <a:moveTo>
                    <a:pt x="584" y="574"/>
                  </a:moveTo>
                  <a:lnTo>
                    <a:pt x="584" y="754"/>
                  </a:lnTo>
                  <a:lnTo>
                    <a:pt x="584" y="754"/>
                  </a:lnTo>
                  <a:lnTo>
                    <a:pt x="584" y="754"/>
                  </a:lnTo>
                  <a:lnTo>
                    <a:pt x="596" y="742"/>
                  </a:lnTo>
                  <a:lnTo>
                    <a:pt x="610" y="734"/>
                  </a:lnTo>
                  <a:lnTo>
                    <a:pt x="624" y="726"/>
                  </a:lnTo>
                  <a:lnTo>
                    <a:pt x="638" y="718"/>
                  </a:lnTo>
                  <a:lnTo>
                    <a:pt x="654" y="714"/>
                  </a:lnTo>
                  <a:lnTo>
                    <a:pt x="668" y="710"/>
                  </a:lnTo>
                  <a:lnTo>
                    <a:pt x="684" y="708"/>
                  </a:lnTo>
                  <a:lnTo>
                    <a:pt x="700" y="706"/>
                  </a:lnTo>
                  <a:lnTo>
                    <a:pt x="716" y="708"/>
                  </a:lnTo>
                  <a:lnTo>
                    <a:pt x="732" y="710"/>
                  </a:lnTo>
                  <a:lnTo>
                    <a:pt x="746" y="714"/>
                  </a:lnTo>
                  <a:lnTo>
                    <a:pt x="762" y="718"/>
                  </a:lnTo>
                  <a:lnTo>
                    <a:pt x="776" y="726"/>
                  </a:lnTo>
                  <a:lnTo>
                    <a:pt x="790" y="734"/>
                  </a:lnTo>
                  <a:lnTo>
                    <a:pt x="804" y="742"/>
                  </a:lnTo>
                  <a:lnTo>
                    <a:pt x="816" y="754"/>
                  </a:lnTo>
                  <a:lnTo>
                    <a:pt x="816" y="754"/>
                  </a:lnTo>
                  <a:lnTo>
                    <a:pt x="826" y="766"/>
                  </a:lnTo>
                  <a:lnTo>
                    <a:pt x="836" y="780"/>
                  </a:lnTo>
                  <a:lnTo>
                    <a:pt x="844" y="792"/>
                  </a:lnTo>
                  <a:lnTo>
                    <a:pt x="852" y="808"/>
                  </a:lnTo>
                  <a:lnTo>
                    <a:pt x="856" y="822"/>
                  </a:lnTo>
                  <a:lnTo>
                    <a:pt x="860" y="838"/>
                  </a:lnTo>
                  <a:lnTo>
                    <a:pt x="862" y="852"/>
                  </a:lnTo>
                  <a:lnTo>
                    <a:pt x="864" y="868"/>
                  </a:lnTo>
                  <a:lnTo>
                    <a:pt x="862" y="884"/>
                  </a:lnTo>
                  <a:lnTo>
                    <a:pt x="860" y="898"/>
                  </a:lnTo>
                  <a:lnTo>
                    <a:pt x="856" y="914"/>
                  </a:lnTo>
                  <a:lnTo>
                    <a:pt x="852" y="928"/>
                  </a:lnTo>
                  <a:lnTo>
                    <a:pt x="844" y="944"/>
                  </a:lnTo>
                  <a:lnTo>
                    <a:pt x="836" y="956"/>
                  </a:lnTo>
                  <a:lnTo>
                    <a:pt x="826" y="970"/>
                  </a:lnTo>
                  <a:lnTo>
                    <a:pt x="816" y="982"/>
                  </a:lnTo>
                  <a:lnTo>
                    <a:pt x="814" y="982"/>
                  </a:lnTo>
                  <a:lnTo>
                    <a:pt x="814" y="984"/>
                  </a:lnTo>
                  <a:lnTo>
                    <a:pt x="814" y="984"/>
                  </a:lnTo>
                  <a:lnTo>
                    <a:pt x="790" y="1006"/>
                  </a:lnTo>
                  <a:lnTo>
                    <a:pt x="762" y="1024"/>
                  </a:lnTo>
                  <a:lnTo>
                    <a:pt x="734" y="1040"/>
                  </a:lnTo>
                  <a:lnTo>
                    <a:pt x="706" y="1054"/>
                  </a:lnTo>
                  <a:lnTo>
                    <a:pt x="676" y="1064"/>
                  </a:lnTo>
                  <a:lnTo>
                    <a:pt x="646" y="1072"/>
                  </a:lnTo>
                  <a:lnTo>
                    <a:pt x="614" y="1076"/>
                  </a:lnTo>
                  <a:lnTo>
                    <a:pt x="584" y="1078"/>
                  </a:lnTo>
                  <a:lnTo>
                    <a:pt x="584" y="1078"/>
                  </a:lnTo>
                  <a:lnTo>
                    <a:pt x="552" y="1076"/>
                  </a:lnTo>
                  <a:lnTo>
                    <a:pt x="520" y="1072"/>
                  </a:lnTo>
                  <a:lnTo>
                    <a:pt x="490" y="1064"/>
                  </a:lnTo>
                  <a:lnTo>
                    <a:pt x="460" y="1054"/>
                  </a:lnTo>
                  <a:lnTo>
                    <a:pt x="432" y="1040"/>
                  </a:lnTo>
                  <a:lnTo>
                    <a:pt x="404" y="1024"/>
                  </a:lnTo>
                  <a:lnTo>
                    <a:pt x="376" y="1006"/>
                  </a:lnTo>
                  <a:lnTo>
                    <a:pt x="352" y="984"/>
                  </a:lnTo>
                  <a:lnTo>
                    <a:pt x="352" y="984"/>
                  </a:lnTo>
                  <a:lnTo>
                    <a:pt x="332" y="962"/>
                  </a:lnTo>
                  <a:lnTo>
                    <a:pt x="314" y="940"/>
                  </a:lnTo>
                  <a:lnTo>
                    <a:pt x="298" y="916"/>
                  </a:lnTo>
                  <a:lnTo>
                    <a:pt x="286" y="890"/>
                  </a:lnTo>
                  <a:lnTo>
                    <a:pt x="276" y="864"/>
                  </a:lnTo>
                  <a:lnTo>
                    <a:pt x="266" y="838"/>
                  </a:lnTo>
                  <a:lnTo>
                    <a:pt x="260" y="812"/>
                  </a:lnTo>
                  <a:lnTo>
                    <a:pt x="258" y="784"/>
                  </a:lnTo>
                  <a:lnTo>
                    <a:pt x="256" y="758"/>
                  </a:lnTo>
                  <a:lnTo>
                    <a:pt x="256" y="730"/>
                  </a:lnTo>
                  <a:lnTo>
                    <a:pt x="260" y="702"/>
                  </a:lnTo>
                  <a:lnTo>
                    <a:pt x="266" y="676"/>
                  </a:lnTo>
                  <a:lnTo>
                    <a:pt x="274" y="650"/>
                  </a:lnTo>
                  <a:lnTo>
                    <a:pt x="284" y="624"/>
                  </a:lnTo>
                  <a:lnTo>
                    <a:pt x="296" y="600"/>
                  </a:lnTo>
                  <a:lnTo>
                    <a:pt x="312" y="576"/>
                  </a:lnTo>
                  <a:lnTo>
                    <a:pt x="312" y="576"/>
                  </a:lnTo>
                  <a:lnTo>
                    <a:pt x="330" y="550"/>
                  </a:lnTo>
                  <a:lnTo>
                    <a:pt x="352" y="528"/>
                  </a:lnTo>
                  <a:lnTo>
                    <a:pt x="352" y="528"/>
                  </a:lnTo>
                  <a:lnTo>
                    <a:pt x="376" y="506"/>
                  </a:lnTo>
                  <a:lnTo>
                    <a:pt x="404" y="486"/>
                  </a:lnTo>
                  <a:lnTo>
                    <a:pt x="432" y="470"/>
                  </a:lnTo>
                  <a:lnTo>
                    <a:pt x="460" y="456"/>
                  </a:lnTo>
                  <a:lnTo>
                    <a:pt x="490" y="446"/>
                  </a:lnTo>
                  <a:lnTo>
                    <a:pt x="520" y="438"/>
                  </a:lnTo>
                  <a:lnTo>
                    <a:pt x="552" y="434"/>
                  </a:lnTo>
                  <a:lnTo>
                    <a:pt x="584" y="432"/>
                  </a:lnTo>
                  <a:lnTo>
                    <a:pt x="584" y="0"/>
                  </a:lnTo>
                  <a:lnTo>
                    <a:pt x="584" y="0"/>
                  </a:lnTo>
                  <a:lnTo>
                    <a:pt x="554" y="2"/>
                  </a:lnTo>
                  <a:lnTo>
                    <a:pt x="524" y="4"/>
                  </a:lnTo>
                  <a:lnTo>
                    <a:pt x="494" y="8"/>
                  </a:lnTo>
                  <a:lnTo>
                    <a:pt x="466" y="12"/>
                  </a:lnTo>
                  <a:lnTo>
                    <a:pt x="438" y="20"/>
                  </a:lnTo>
                  <a:lnTo>
                    <a:pt x="410" y="26"/>
                  </a:lnTo>
                  <a:lnTo>
                    <a:pt x="382" y="36"/>
                  </a:lnTo>
                  <a:lnTo>
                    <a:pt x="356" y="46"/>
                  </a:lnTo>
                  <a:lnTo>
                    <a:pt x="330" y="58"/>
                  </a:lnTo>
                  <a:lnTo>
                    <a:pt x="306" y="70"/>
                  </a:lnTo>
                  <a:lnTo>
                    <a:pt x="282" y="84"/>
                  </a:lnTo>
                  <a:lnTo>
                    <a:pt x="258" y="100"/>
                  </a:lnTo>
                  <a:lnTo>
                    <a:pt x="234" y="116"/>
                  </a:lnTo>
                  <a:lnTo>
                    <a:pt x="212" y="132"/>
                  </a:lnTo>
                  <a:lnTo>
                    <a:pt x="192" y="150"/>
                  </a:lnTo>
                  <a:lnTo>
                    <a:pt x="172" y="170"/>
                  </a:lnTo>
                  <a:lnTo>
                    <a:pt x="152" y="190"/>
                  </a:lnTo>
                  <a:lnTo>
                    <a:pt x="134" y="210"/>
                  </a:lnTo>
                  <a:lnTo>
                    <a:pt x="116" y="232"/>
                  </a:lnTo>
                  <a:lnTo>
                    <a:pt x="100" y="254"/>
                  </a:lnTo>
                  <a:lnTo>
                    <a:pt x="84" y="278"/>
                  </a:lnTo>
                  <a:lnTo>
                    <a:pt x="70" y="302"/>
                  </a:lnTo>
                  <a:lnTo>
                    <a:pt x="58" y="326"/>
                  </a:lnTo>
                  <a:lnTo>
                    <a:pt x="46" y="352"/>
                  </a:lnTo>
                  <a:lnTo>
                    <a:pt x="36" y="378"/>
                  </a:lnTo>
                  <a:lnTo>
                    <a:pt x="26" y="404"/>
                  </a:lnTo>
                  <a:lnTo>
                    <a:pt x="18" y="432"/>
                  </a:lnTo>
                  <a:lnTo>
                    <a:pt x="12" y="460"/>
                  </a:lnTo>
                  <a:lnTo>
                    <a:pt x="6" y="488"/>
                  </a:lnTo>
                  <a:lnTo>
                    <a:pt x="4" y="516"/>
                  </a:lnTo>
                  <a:lnTo>
                    <a:pt x="2" y="546"/>
                  </a:lnTo>
                  <a:lnTo>
                    <a:pt x="0" y="576"/>
                  </a:lnTo>
                  <a:lnTo>
                    <a:pt x="0" y="576"/>
                  </a:lnTo>
                  <a:lnTo>
                    <a:pt x="2" y="604"/>
                  </a:lnTo>
                  <a:lnTo>
                    <a:pt x="4" y="634"/>
                  </a:lnTo>
                  <a:lnTo>
                    <a:pt x="6" y="662"/>
                  </a:lnTo>
                  <a:lnTo>
                    <a:pt x="12" y="690"/>
                  </a:lnTo>
                  <a:lnTo>
                    <a:pt x="18" y="718"/>
                  </a:lnTo>
                  <a:lnTo>
                    <a:pt x="26" y="746"/>
                  </a:lnTo>
                  <a:lnTo>
                    <a:pt x="36" y="772"/>
                  </a:lnTo>
                  <a:lnTo>
                    <a:pt x="46" y="798"/>
                  </a:lnTo>
                  <a:lnTo>
                    <a:pt x="58" y="824"/>
                  </a:lnTo>
                  <a:lnTo>
                    <a:pt x="70" y="848"/>
                  </a:lnTo>
                  <a:lnTo>
                    <a:pt x="84" y="872"/>
                  </a:lnTo>
                  <a:lnTo>
                    <a:pt x="100" y="896"/>
                  </a:lnTo>
                  <a:lnTo>
                    <a:pt x="116" y="918"/>
                  </a:lnTo>
                  <a:lnTo>
                    <a:pt x="134" y="940"/>
                  </a:lnTo>
                  <a:lnTo>
                    <a:pt x="152" y="962"/>
                  </a:lnTo>
                  <a:lnTo>
                    <a:pt x="172" y="982"/>
                  </a:lnTo>
                  <a:lnTo>
                    <a:pt x="192" y="1000"/>
                  </a:lnTo>
                  <a:lnTo>
                    <a:pt x="212" y="1018"/>
                  </a:lnTo>
                  <a:lnTo>
                    <a:pt x="234" y="1036"/>
                  </a:lnTo>
                  <a:lnTo>
                    <a:pt x="258" y="1052"/>
                  </a:lnTo>
                  <a:lnTo>
                    <a:pt x="282" y="1066"/>
                  </a:lnTo>
                  <a:lnTo>
                    <a:pt x="306" y="1080"/>
                  </a:lnTo>
                  <a:lnTo>
                    <a:pt x="330" y="1092"/>
                  </a:lnTo>
                  <a:lnTo>
                    <a:pt x="356" y="1104"/>
                  </a:lnTo>
                  <a:lnTo>
                    <a:pt x="382" y="1114"/>
                  </a:lnTo>
                  <a:lnTo>
                    <a:pt x="410" y="1124"/>
                  </a:lnTo>
                  <a:lnTo>
                    <a:pt x="438" y="1132"/>
                  </a:lnTo>
                  <a:lnTo>
                    <a:pt x="466" y="1138"/>
                  </a:lnTo>
                  <a:lnTo>
                    <a:pt x="494" y="1142"/>
                  </a:lnTo>
                  <a:lnTo>
                    <a:pt x="524" y="1146"/>
                  </a:lnTo>
                  <a:lnTo>
                    <a:pt x="554" y="1148"/>
                  </a:lnTo>
                  <a:lnTo>
                    <a:pt x="584" y="1150"/>
                  </a:lnTo>
                  <a:lnTo>
                    <a:pt x="584" y="1150"/>
                  </a:lnTo>
                  <a:lnTo>
                    <a:pt x="614" y="1148"/>
                  </a:lnTo>
                  <a:lnTo>
                    <a:pt x="646" y="1146"/>
                  </a:lnTo>
                  <a:lnTo>
                    <a:pt x="676" y="1142"/>
                  </a:lnTo>
                  <a:lnTo>
                    <a:pt x="706" y="1136"/>
                  </a:lnTo>
                  <a:lnTo>
                    <a:pt x="734" y="1130"/>
                  </a:lnTo>
                  <a:lnTo>
                    <a:pt x="764" y="1122"/>
                  </a:lnTo>
                  <a:lnTo>
                    <a:pt x="792" y="1112"/>
                  </a:lnTo>
                  <a:lnTo>
                    <a:pt x="818" y="1100"/>
                  </a:lnTo>
                  <a:lnTo>
                    <a:pt x="846" y="1088"/>
                  </a:lnTo>
                  <a:lnTo>
                    <a:pt x="872" y="1074"/>
                  </a:lnTo>
                  <a:lnTo>
                    <a:pt x="896" y="1060"/>
                  </a:lnTo>
                  <a:lnTo>
                    <a:pt x="920" y="1044"/>
                  </a:lnTo>
                  <a:lnTo>
                    <a:pt x="944" y="1026"/>
                  </a:lnTo>
                  <a:lnTo>
                    <a:pt x="966" y="1008"/>
                  </a:lnTo>
                  <a:lnTo>
                    <a:pt x="988" y="988"/>
                  </a:lnTo>
                  <a:lnTo>
                    <a:pt x="1008" y="968"/>
                  </a:lnTo>
                  <a:lnTo>
                    <a:pt x="1008" y="574"/>
                  </a:lnTo>
                  <a:lnTo>
                    <a:pt x="584" y="5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>
                <a:solidFill>
                  <a:srgbClr val="3C3C3C"/>
                </a:solidFill>
              </a:endParaRPr>
            </a:p>
          </p:txBody>
        </p:sp>
        <p:sp>
          <p:nvSpPr>
            <p:cNvPr id="21" name="Freeform 20"/>
            <p:cNvSpPr>
              <a:spLocks noEditPoints="1"/>
            </p:cNvSpPr>
            <p:nvPr userDrawn="1"/>
          </p:nvSpPr>
          <p:spPr bwMode="auto">
            <a:xfrm>
              <a:off x="1428" y="2425"/>
              <a:ext cx="2328" cy="384"/>
            </a:xfrm>
            <a:custGeom>
              <a:avLst/>
              <a:gdLst>
                <a:gd name="T0" fmla="*/ 2222 w 2328"/>
                <a:gd name="T1" fmla="*/ 266 h 384"/>
                <a:gd name="T2" fmla="*/ 2204 w 2328"/>
                <a:gd name="T3" fmla="*/ 300 h 384"/>
                <a:gd name="T4" fmla="*/ 2156 w 2328"/>
                <a:gd name="T5" fmla="*/ 312 h 384"/>
                <a:gd name="T6" fmla="*/ 2076 w 2328"/>
                <a:gd name="T7" fmla="*/ 62 h 384"/>
                <a:gd name="T8" fmla="*/ 2144 w 2328"/>
                <a:gd name="T9" fmla="*/ 158 h 384"/>
                <a:gd name="T10" fmla="*/ 2182 w 2328"/>
                <a:gd name="T11" fmla="*/ 162 h 384"/>
                <a:gd name="T12" fmla="*/ 2214 w 2328"/>
                <a:gd name="T13" fmla="*/ 180 h 384"/>
                <a:gd name="T14" fmla="*/ 2224 w 2328"/>
                <a:gd name="T15" fmla="*/ 222 h 384"/>
                <a:gd name="T16" fmla="*/ 1686 w 2328"/>
                <a:gd name="T17" fmla="*/ 108 h 384"/>
                <a:gd name="T18" fmla="*/ 1630 w 2328"/>
                <a:gd name="T19" fmla="*/ 108 h 384"/>
                <a:gd name="T20" fmla="*/ 1732 w 2328"/>
                <a:gd name="T21" fmla="*/ 62 h 384"/>
                <a:gd name="T22" fmla="*/ 1278 w 2328"/>
                <a:gd name="T23" fmla="*/ 222 h 384"/>
                <a:gd name="T24" fmla="*/ 1266 w 2328"/>
                <a:gd name="T25" fmla="*/ 266 h 384"/>
                <a:gd name="T26" fmla="*/ 1230 w 2328"/>
                <a:gd name="T27" fmla="*/ 284 h 384"/>
                <a:gd name="T28" fmla="*/ 1194 w 2328"/>
                <a:gd name="T29" fmla="*/ 312 h 384"/>
                <a:gd name="T30" fmla="*/ 1136 w 2328"/>
                <a:gd name="T31" fmla="*/ 286 h 384"/>
                <a:gd name="T32" fmla="*/ 1084 w 2328"/>
                <a:gd name="T33" fmla="*/ 280 h 384"/>
                <a:gd name="T34" fmla="*/ 1056 w 2328"/>
                <a:gd name="T35" fmla="*/ 254 h 384"/>
                <a:gd name="T36" fmla="*/ 1052 w 2328"/>
                <a:gd name="T37" fmla="*/ 144 h 384"/>
                <a:gd name="T38" fmla="*/ 1056 w 2328"/>
                <a:gd name="T39" fmla="*/ 112 h 384"/>
                <a:gd name="T40" fmla="*/ 1082 w 2328"/>
                <a:gd name="T41" fmla="*/ 88 h 384"/>
                <a:gd name="T42" fmla="*/ 1136 w 2328"/>
                <a:gd name="T43" fmla="*/ 80 h 384"/>
                <a:gd name="T44" fmla="*/ 1194 w 2328"/>
                <a:gd name="T45" fmla="*/ 80 h 384"/>
                <a:gd name="T46" fmla="*/ 1232 w 2328"/>
                <a:gd name="T47" fmla="*/ 84 h 384"/>
                <a:gd name="T48" fmla="*/ 1266 w 2328"/>
                <a:gd name="T49" fmla="*/ 102 h 384"/>
                <a:gd name="T50" fmla="*/ 1278 w 2328"/>
                <a:gd name="T51" fmla="*/ 144 h 384"/>
                <a:gd name="T52" fmla="*/ 662 w 2328"/>
                <a:gd name="T53" fmla="*/ 108 h 384"/>
                <a:gd name="T54" fmla="*/ 734 w 2328"/>
                <a:gd name="T55" fmla="*/ 206 h 384"/>
                <a:gd name="T56" fmla="*/ 742 w 2328"/>
                <a:gd name="T57" fmla="*/ 264 h 384"/>
                <a:gd name="T58" fmla="*/ 600 w 2328"/>
                <a:gd name="T59" fmla="*/ 62 h 384"/>
                <a:gd name="T60" fmla="*/ 252 w 2328"/>
                <a:gd name="T61" fmla="*/ 312 h 384"/>
                <a:gd name="T62" fmla="*/ 164 w 2328"/>
                <a:gd name="T63" fmla="*/ 202 h 384"/>
                <a:gd name="T64" fmla="*/ 104 w 2328"/>
                <a:gd name="T65" fmla="*/ 62 h 384"/>
                <a:gd name="T66" fmla="*/ 194 w 2328"/>
                <a:gd name="T67" fmla="*/ 158 h 384"/>
                <a:gd name="T68" fmla="*/ 252 w 2328"/>
                <a:gd name="T69" fmla="*/ 312 h 384"/>
                <a:gd name="T70" fmla="*/ 0 w 2328"/>
                <a:gd name="T71" fmla="*/ 384 h 384"/>
                <a:gd name="T72" fmla="*/ 1108 w 2328"/>
                <a:gd name="T73" fmla="*/ 142 h 384"/>
                <a:gd name="T74" fmla="*/ 1110 w 2328"/>
                <a:gd name="T75" fmla="*/ 232 h 384"/>
                <a:gd name="T76" fmla="*/ 1126 w 2328"/>
                <a:gd name="T77" fmla="*/ 240 h 384"/>
                <a:gd name="T78" fmla="*/ 1126 w 2328"/>
                <a:gd name="T79" fmla="*/ 124 h 384"/>
                <a:gd name="T80" fmla="*/ 1112 w 2328"/>
                <a:gd name="T81" fmla="*/ 128 h 384"/>
                <a:gd name="T82" fmla="*/ 1202 w 2328"/>
                <a:gd name="T83" fmla="*/ 124 h 384"/>
                <a:gd name="T84" fmla="*/ 1202 w 2328"/>
                <a:gd name="T85" fmla="*/ 240 h 384"/>
                <a:gd name="T86" fmla="*/ 1216 w 2328"/>
                <a:gd name="T87" fmla="*/ 238 h 384"/>
                <a:gd name="T88" fmla="*/ 1220 w 2328"/>
                <a:gd name="T89" fmla="*/ 142 h 384"/>
                <a:gd name="T90" fmla="*/ 1216 w 2328"/>
                <a:gd name="T91" fmla="*/ 128 h 384"/>
                <a:gd name="T92" fmla="*/ 2148 w 2328"/>
                <a:gd name="T93" fmla="*/ 202 h 384"/>
                <a:gd name="T94" fmla="*/ 2148 w 2328"/>
                <a:gd name="T95" fmla="*/ 268 h 384"/>
                <a:gd name="T96" fmla="*/ 2162 w 2328"/>
                <a:gd name="T97" fmla="*/ 264 h 384"/>
                <a:gd name="T98" fmla="*/ 2166 w 2328"/>
                <a:gd name="T99" fmla="*/ 220 h 384"/>
                <a:gd name="T100" fmla="*/ 2162 w 2328"/>
                <a:gd name="T101" fmla="*/ 206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328" h="384">
                  <a:moveTo>
                    <a:pt x="2224" y="248"/>
                  </a:moveTo>
                  <a:lnTo>
                    <a:pt x="2224" y="248"/>
                  </a:lnTo>
                  <a:lnTo>
                    <a:pt x="2222" y="266"/>
                  </a:lnTo>
                  <a:lnTo>
                    <a:pt x="2220" y="280"/>
                  </a:lnTo>
                  <a:lnTo>
                    <a:pt x="2212" y="292"/>
                  </a:lnTo>
                  <a:lnTo>
                    <a:pt x="2204" y="300"/>
                  </a:lnTo>
                  <a:lnTo>
                    <a:pt x="2192" y="306"/>
                  </a:lnTo>
                  <a:lnTo>
                    <a:pt x="2176" y="310"/>
                  </a:lnTo>
                  <a:lnTo>
                    <a:pt x="2156" y="312"/>
                  </a:lnTo>
                  <a:lnTo>
                    <a:pt x="2134" y="312"/>
                  </a:lnTo>
                  <a:lnTo>
                    <a:pt x="2076" y="312"/>
                  </a:lnTo>
                  <a:lnTo>
                    <a:pt x="2076" y="62"/>
                  </a:lnTo>
                  <a:lnTo>
                    <a:pt x="2134" y="62"/>
                  </a:lnTo>
                  <a:lnTo>
                    <a:pt x="2134" y="158"/>
                  </a:lnTo>
                  <a:lnTo>
                    <a:pt x="2144" y="158"/>
                  </a:lnTo>
                  <a:lnTo>
                    <a:pt x="2144" y="158"/>
                  </a:lnTo>
                  <a:lnTo>
                    <a:pt x="2164" y="158"/>
                  </a:lnTo>
                  <a:lnTo>
                    <a:pt x="2182" y="162"/>
                  </a:lnTo>
                  <a:lnTo>
                    <a:pt x="2196" y="166"/>
                  </a:lnTo>
                  <a:lnTo>
                    <a:pt x="2206" y="172"/>
                  </a:lnTo>
                  <a:lnTo>
                    <a:pt x="2214" y="180"/>
                  </a:lnTo>
                  <a:lnTo>
                    <a:pt x="2220" y="190"/>
                  </a:lnTo>
                  <a:lnTo>
                    <a:pt x="2224" y="204"/>
                  </a:lnTo>
                  <a:lnTo>
                    <a:pt x="2224" y="222"/>
                  </a:lnTo>
                  <a:lnTo>
                    <a:pt x="2224" y="248"/>
                  </a:lnTo>
                  <a:close/>
                  <a:moveTo>
                    <a:pt x="1732" y="108"/>
                  </a:moveTo>
                  <a:lnTo>
                    <a:pt x="1686" y="108"/>
                  </a:lnTo>
                  <a:lnTo>
                    <a:pt x="1686" y="312"/>
                  </a:lnTo>
                  <a:lnTo>
                    <a:pt x="1630" y="312"/>
                  </a:lnTo>
                  <a:lnTo>
                    <a:pt x="1630" y="108"/>
                  </a:lnTo>
                  <a:lnTo>
                    <a:pt x="1582" y="108"/>
                  </a:lnTo>
                  <a:lnTo>
                    <a:pt x="1582" y="62"/>
                  </a:lnTo>
                  <a:lnTo>
                    <a:pt x="1732" y="62"/>
                  </a:lnTo>
                  <a:lnTo>
                    <a:pt x="1732" y="108"/>
                  </a:lnTo>
                  <a:close/>
                  <a:moveTo>
                    <a:pt x="1278" y="222"/>
                  </a:moveTo>
                  <a:lnTo>
                    <a:pt x="1278" y="222"/>
                  </a:lnTo>
                  <a:lnTo>
                    <a:pt x="1276" y="240"/>
                  </a:lnTo>
                  <a:lnTo>
                    <a:pt x="1272" y="254"/>
                  </a:lnTo>
                  <a:lnTo>
                    <a:pt x="1266" y="266"/>
                  </a:lnTo>
                  <a:lnTo>
                    <a:pt x="1258" y="274"/>
                  </a:lnTo>
                  <a:lnTo>
                    <a:pt x="1246" y="280"/>
                  </a:lnTo>
                  <a:lnTo>
                    <a:pt x="1230" y="284"/>
                  </a:lnTo>
                  <a:lnTo>
                    <a:pt x="1214" y="286"/>
                  </a:lnTo>
                  <a:lnTo>
                    <a:pt x="1194" y="286"/>
                  </a:lnTo>
                  <a:lnTo>
                    <a:pt x="1194" y="312"/>
                  </a:lnTo>
                  <a:lnTo>
                    <a:pt x="1136" y="312"/>
                  </a:lnTo>
                  <a:lnTo>
                    <a:pt x="1136" y="286"/>
                  </a:lnTo>
                  <a:lnTo>
                    <a:pt x="1136" y="286"/>
                  </a:lnTo>
                  <a:lnTo>
                    <a:pt x="1116" y="286"/>
                  </a:lnTo>
                  <a:lnTo>
                    <a:pt x="1098" y="284"/>
                  </a:lnTo>
                  <a:lnTo>
                    <a:pt x="1084" y="280"/>
                  </a:lnTo>
                  <a:lnTo>
                    <a:pt x="1072" y="274"/>
                  </a:lnTo>
                  <a:lnTo>
                    <a:pt x="1062" y="266"/>
                  </a:lnTo>
                  <a:lnTo>
                    <a:pt x="1056" y="254"/>
                  </a:lnTo>
                  <a:lnTo>
                    <a:pt x="1052" y="240"/>
                  </a:lnTo>
                  <a:lnTo>
                    <a:pt x="1052" y="222"/>
                  </a:lnTo>
                  <a:lnTo>
                    <a:pt x="1052" y="144"/>
                  </a:lnTo>
                  <a:lnTo>
                    <a:pt x="1052" y="144"/>
                  </a:lnTo>
                  <a:lnTo>
                    <a:pt x="1052" y="128"/>
                  </a:lnTo>
                  <a:lnTo>
                    <a:pt x="1056" y="112"/>
                  </a:lnTo>
                  <a:lnTo>
                    <a:pt x="1062" y="102"/>
                  </a:lnTo>
                  <a:lnTo>
                    <a:pt x="1072" y="94"/>
                  </a:lnTo>
                  <a:lnTo>
                    <a:pt x="1082" y="88"/>
                  </a:lnTo>
                  <a:lnTo>
                    <a:pt x="1098" y="84"/>
                  </a:lnTo>
                  <a:lnTo>
                    <a:pt x="1116" y="82"/>
                  </a:lnTo>
                  <a:lnTo>
                    <a:pt x="1136" y="80"/>
                  </a:lnTo>
                  <a:lnTo>
                    <a:pt x="1136" y="62"/>
                  </a:lnTo>
                  <a:lnTo>
                    <a:pt x="1194" y="62"/>
                  </a:lnTo>
                  <a:lnTo>
                    <a:pt x="1194" y="80"/>
                  </a:lnTo>
                  <a:lnTo>
                    <a:pt x="1194" y="80"/>
                  </a:lnTo>
                  <a:lnTo>
                    <a:pt x="1214" y="82"/>
                  </a:lnTo>
                  <a:lnTo>
                    <a:pt x="1232" y="84"/>
                  </a:lnTo>
                  <a:lnTo>
                    <a:pt x="1246" y="88"/>
                  </a:lnTo>
                  <a:lnTo>
                    <a:pt x="1258" y="94"/>
                  </a:lnTo>
                  <a:lnTo>
                    <a:pt x="1266" y="102"/>
                  </a:lnTo>
                  <a:lnTo>
                    <a:pt x="1272" y="112"/>
                  </a:lnTo>
                  <a:lnTo>
                    <a:pt x="1276" y="128"/>
                  </a:lnTo>
                  <a:lnTo>
                    <a:pt x="1278" y="144"/>
                  </a:lnTo>
                  <a:lnTo>
                    <a:pt x="1278" y="222"/>
                  </a:lnTo>
                  <a:close/>
                  <a:moveTo>
                    <a:pt x="742" y="108"/>
                  </a:moveTo>
                  <a:lnTo>
                    <a:pt x="662" y="108"/>
                  </a:lnTo>
                  <a:lnTo>
                    <a:pt x="662" y="158"/>
                  </a:lnTo>
                  <a:lnTo>
                    <a:pt x="734" y="158"/>
                  </a:lnTo>
                  <a:lnTo>
                    <a:pt x="734" y="206"/>
                  </a:lnTo>
                  <a:lnTo>
                    <a:pt x="662" y="206"/>
                  </a:lnTo>
                  <a:lnTo>
                    <a:pt x="662" y="264"/>
                  </a:lnTo>
                  <a:lnTo>
                    <a:pt x="742" y="264"/>
                  </a:lnTo>
                  <a:lnTo>
                    <a:pt x="742" y="312"/>
                  </a:lnTo>
                  <a:lnTo>
                    <a:pt x="600" y="312"/>
                  </a:lnTo>
                  <a:lnTo>
                    <a:pt x="600" y="62"/>
                  </a:lnTo>
                  <a:lnTo>
                    <a:pt x="742" y="62"/>
                  </a:lnTo>
                  <a:lnTo>
                    <a:pt x="742" y="108"/>
                  </a:lnTo>
                  <a:close/>
                  <a:moveTo>
                    <a:pt x="252" y="312"/>
                  </a:moveTo>
                  <a:lnTo>
                    <a:pt x="194" y="312"/>
                  </a:lnTo>
                  <a:lnTo>
                    <a:pt x="194" y="202"/>
                  </a:lnTo>
                  <a:lnTo>
                    <a:pt x="164" y="202"/>
                  </a:lnTo>
                  <a:lnTo>
                    <a:pt x="164" y="312"/>
                  </a:lnTo>
                  <a:lnTo>
                    <a:pt x="104" y="312"/>
                  </a:lnTo>
                  <a:lnTo>
                    <a:pt x="104" y="62"/>
                  </a:lnTo>
                  <a:lnTo>
                    <a:pt x="164" y="62"/>
                  </a:lnTo>
                  <a:lnTo>
                    <a:pt x="164" y="158"/>
                  </a:lnTo>
                  <a:lnTo>
                    <a:pt x="194" y="158"/>
                  </a:lnTo>
                  <a:lnTo>
                    <a:pt x="194" y="62"/>
                  </a:lnTo>
                  <a:lnTo>
                    <a:pt x="252" y="62"/>
                  </a:lnTo>
                  <a:lnTo>
                    <a:pt x="252" y="312"/>
                  </a:lnTo>
                  <a:close/>
                  <a:moveTo>
                    <a:pt x="2328" y="0"/>
                  </a:moveTo>
                  <a:lnTo>
                    <a:pt x="0" y="0"/>
                  </a:lnTo>
                  <a:lnTo>
                    <a:pt x="0" y="384"/>
                  </a:lnTo>
                  <a:lnTo>
                    <a:pt x="2328" y="384"/>
                  </a:lnTo>
                  <a:lnTo>
                    <a:pt x="2328" y="0"/>
                  </a:lnTo>
                  <a:close/>
                  <a:moveTo>
                    <a:pt x="1108" y="142"/>
                  </a:moveTo>
                  <a:lnTo>
                    <a:pt x="1108" y="224"/>
                  </a:lnTo>
                  <a:lnTo>
                    <a:pt x="1108" y="224"/>
                  </a:lnTo>
                  <a:lnTo>
                    <a:pt x="1110" y="232"/>
                  </a:lnTo>
                  <a:lnTo>
                    <a:pt x="1112" y="238"/>
                  </a:lnTo>
                  <a:lnTo>
                    <a:pt x="1118" y="240"/>
                  </a:lnTo>
                  <a:lnTo>
                    <a:pt x="1126" y="240"/>
                  </a:lnTo>
                  <a:lnTo>
                    <a:pt x="1136" y="240"/>
                  </a:lnTo>
                  <a:lnTo>
                    <a:pt x="1136" y="124"/>
                  </a:lnTo>
                  <a:lnTo>
                    <a:pt x="1126" y="124"/>
                  </a:lnTo>
                  <a:lnTo>
                    <a:pt x="1126" y="124"/>
                  </a:lnTo>
                  <a:lnTo>
                    <a:pt x="1118" y="126"/>
                  </a:lnTo>
                  <a:lnTo>
                    <a:pt x="1112" y="128"/>
                  </a:lnTo>
                  <a:lnTo>
                    <a:pt x="1110" y="134"/>
                  </a:lnTo>
                  <a:lnTo>
                    <a:pt x="1108" y="142"/>
                  </a:lnTo>
                  <a:close/>
                  <a:moveTo>
                    <a:pt x="1202" y="124"/>
                  </a:moveTo>
                  <a:lnTo>
                    <a:pt x="1194" y="124"/>
                  </a:lnTo>
                  <a:lnTo>
                    <a:pt x="1194" y="240"/>
                  </a:lnTo>
                  <a:lnTo>
                    <a:pt x="1202" y="240"/>
                  </a:lnTo>
                  <a:lnTo>
                    <a:pt x="1202" y="240"/>
                  </a:lnTo>
                  <a:lnTo>
                    <a:pt x="1210" y="240"/>
                  </a:lnTo>
                  <a:lnTo>
                    <a:pt x="1216" y="238"/>
                  </a:lnTo>
                  <a:lnTo>
                    <a:pt x="1220" y="232"/>
                  </a:lnTo>
                  <a:lnTo>
                    <a:pt x="1220" y="222"/>
                  </a:lnTo>
                  <a:lnTo>
                    <a:pt x="1220" y="142"/>
                  </a:lnTo>
                  <a:lnTo>
                    <a:pt x="1220" y="142"/>
                  </a:lnTo>
                  <a:lnTo>
                    <a:pt x="1220" y="134"/>
                  </a:lnTo>
                  <a:lnTo>
                    <a:pt x="1216" y="128"/>
                  </a:lnTo>
                  <a:lnTo>
                    <a:pt x="1210" y="126"/>
                  </a:lnTo>
                  <a:lnTo>
                    <a:pt x="1202" y="124"/>
                  </a:lnTo>
                  <a:close/>
                  <a:moveTo>
                    <a:pt x="2148" y="202"/>
                  </a:moveTo>
                  <a:lnTo>
                    <a:pt x="2134" y="202"/>
                  </a:lnTo>
                  <a:lnTo>
                    <a:pt x="2134" y="268"/>
                  </a:lnTo>
                  <a:lnTo>
                    <a:pt x="2148" y="268"/>
                  </a:lnTo>
                  <a:lnTo>
                    <a:pt x="2148" y="268"/>
                  </a:lnTo>
                  <a:lnTo>
                    <a:pt x="2156" y="266"/>
                  </a:lnTo>
                  <a:lnTo>
                    <a:pt x="2162" y="264"/>
                  </a:lnTo>
                  <a:lnTo>
                    <a:pt x="2164" y="258"/>
                  </a:lnTo>
                  <a:lnTo>
                    <a:pt x="2166" y="250"/>
                  </a:lnTo>
                  <a:lnTo>
                    <a:pt x="2166" y="220"/>
                  </a:lnTo>
                  <a:lnTo>
                    <a:pt x="2166" y="220"/>
                  </a:lnTo>
                  <a:lnTo>
                    <a:pt x="2164" y="212"/>
                  </a:lnTo>
                  <a:lnTo>
                    <a:pt x="2162" y="206"/>
                  </a:lnTo>
                  <a:lnTo>
                    <a:pt x="2156" y="204"/>
                  </a:lnTo>
                  <a:lnTo>
                    <a:pt x="2148" y="2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>
                <a:solidFill>
                  <a:srgbClr val="3C3C3C"/>
                </a:solidFill>
              </a:endParaRPr>
            </a:p>
          </p:txBody>
        </p:sp>
        <p:sp>
          <p:nvSpPr>
            <p:cNvPr id="22" name="Freeform 27"/>
            <p:cNvSpPr>
              <a:spLocks/>
            </p:cNvSpPr>
            <p:nvPr userDrawn="1"/>
          </p:nvSpPr>
          <p:spPr bwMode="auto">
            <a:xfrm>
              <a:off x="2536" y="2549"/>
              <a:ext cx="28" cy="116"/>
            </a:xfrm>
            <a:custGeom>
              <a:avLst/>
              <a:gdLst>
                <a:gd name="T0" fmla="*/ 0 w 28"/>
                <a:gd name="T1" fmla="*/ 18 h 116"/>
                <a:gd name="T2" fmla="*/ 0 w 28"/>
                <a:gd name="T3" fmla="*/ 100 h 116"/>
                <a:gd name="T4" fmla="*/ 0 w 28"/>
                <a:gd name="T5" fmla="*/ 100 h 116"/>
                <a:gd name="T6" fmla="*/ 2 w 28"/>
                <a:gd name="T7" fmla="*/ 108 h 116"/>
                <a:gd name="T8" fmla="*/ 4 w 28"/>
                <a:gd name="T9" fmla="*/ 114 h 116"/>
                <a:gd name="T10" fmla="*/ 10 w 28"/>
                <a:gd name="T11" fmla="*/ 116 h 116"/>
                <a:gd name="T12" fmla="*/ 18 w 28"/>
                <a:gd name="T13" fmla="*/ 116 h 116"/>
                <a:gd name="T14" fmla="*/ 28 w 28"/>
                <a:gd name="T15" fmla="*/ 116 h 116"/>
                <a:gd name="T16" fmla="*/ 28 w 28"/>
                <a:gd name="T17" fmla="*/ 0 h 116"/>
                <a:gd name="T18" fmla="*/ 18 w 28"/>
                <a:gd name="T19" fmla="*/ 0 h 116"/>
                <a:gd name="T20" fmla="*/ 18 w 28"/>
                <a:gd name="T21" fmla="*/ 0 h 116"/>
                <a:gd name="T22" fmla="*/ 10 w 28"/>
                <a:gd name="T23" fmla="*/ 2 h 116"/>
                <a:gd name="T24" fmla="*/ 4 w 28"/>
                <a:gd name="T25" fmla="*/ 4 h 116"/>
                <a:gd name="T26" fmla="*/ 2 w 28"/>
                <a:gd name="T27" fmla="*/ 10 h 116"/>
                <a:gd name="T28" fmla="*/ 0 w 28"/>
                <a:gd name="T29" fmla="*/ 1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116">
                  <a:moveTo>
                    <a:pt x="0" y="18"/>
                  </a:moveTo>
                  <a:lnTo>
                    <a:pt x="0" y="100"/>
                  </a:lnTo>
                  <a:lnTo>
                    <a:pt x="0" y="100"/>
                  </a:lnTo>
                  <a:lnTo>
                    <a:pt x="2" y="108"/>
                  </a:lnTo>
                  <a:lnTo>
                    <a:pt x="4" y="114"/>
                  </a:lnTo>
                  <a:lnTo>
                    <a:pt x="10" y="116"/>
                  </a:lnTo>
                  <a:lnTo>
                    <a:pt x="18" y="116"/>
                  </a:lnTo>
                  <a:lnTo>
                    <a:pt x="28" y="116"/>
                  </a:lnTo>
                  <a:lnTo>
                    <a:pt x="2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0" y="2"/>
                  </a:lnTo>
                  <a:lnTo>
                    <a:pt x="4" y="4"/>
                  </a:lnTo>
                  <a:lnTo>
                    <a:pt x="2" y="10"/>
                  </a:lnTo>
                  <a:lnTo>
                    <a:pt x="0" y="18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>
                <a:solidFill>
                  <a:srgbClr val="3C3C3C"/>
                </a:solidFill>
              </a:endParaRPr>
            </a:p>
          </p:txBody>
        </p:sp>
        <p:sp>
          <p:nvSpPr>
            <p:cNvPr id="23" name="Freeform 28"/>
            <p:cNvSpPr>
              <a:spLocks/>
            </p:cNvSpPr>
            <p:nvPr userDrawn="1"/>
          </p:nvSpPr>
          <p:spPr bwMode="auto">
            <a:xfrm>
              <a:off x="2622" y="2549"/>
              <a:ext cx="26" cy="116"/>
            </a:xfrm>
            <a:custGeom>
              <a:avLst/>
              <a:gdLst>
                <a:gd name="T0" fmla="*/ 8 w 26"/>
                <a:gd name="T1" fmla="*/ 0 h 116"/>
                <a:gd name="T2" fmla="*/ 0 w 26"/>
                <a:gd name="T3" fmla="*/ 0 h 116"/>
                <a:gd name="T4" fmla="*/ 0 w 26"/>
                <a:gd name="T5" fmla="*/ 116 h 116"/>
                <a:gd name="T6" fmla="*/ 8 w 26"/>
                <a:gd name="T7" fmla="*/ 116 h 116"/>
                <a:gd name="T8" fmla="*/ 8 w 26"/>
                <a:gd name="T9" fmla="*/ 116 h 116"/>
                <a:gd name="T10" fmla="*/ 16 w 26"/>
                <a:gd name="T11" fmla="*/ 116 h 116"/>
                <a:gd name="T12" fmla="*/ 22 w 26"/>
                <a:gd name="T13" fmla="*/ 114 h 116"/>
                <a:gd name="T14" fmla="*/ 26 w 26"/>
                <a:gd name="T15" fmla="*/ 108 h 116"/>
                <a:gd name="T16" fmla="*/ 26 w 26"/>
                <a:gd name="T17" fmla="*/ 98 h 116"/>
                <a:gd name="T18" fmla="*/ 26 w 26"/>
                <a:gd name="T19" fmla="*/ 18 h 116"/>
                <a:gd name="T20" fmla="*/ 26 w 26"/>
                <a:gd name="T21" fmla="*/ 18 h 116"/>
                <a:gd name="T22" fmla="*/ 26 w 26"/>
                <a:gd name="T23" fmla="*/ 10 h 116"/>
                <a:gd name="T24" fmla="*/ 22 w 26"/>
                <a:gd name="T25" fmla="*/ 4 h 116"/>
                <a:gd name="T26" fmla="*/ 16 w 26"/>
                <a:gd name="T27" fmla="*/ 2 h 116"/>
                <a:gd name="T28" fmla="*/ 8 w 26"/>
                <a:gd name="T2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" h="116">
                  <a:moveTo>
                    <a:pt x="8" y="0"/>
                  </a:moveTo>
                  <a:lnTo>
                    <a:pt x="0" y="0"/>
                  </a:lnTo>
                  <a:lnTo>
                    <a:pt x="0" y="116"/>
                  </a:lnTo>
                  <a:lnTo>
                    <a:pt x="8" y="116"/>
                  </a:lnTo>
                  <a:lnTo>
                    <a:pt x="8" y="116"/>
                  </a:lnTo>
                  <a:lnTo>
                    <a:pt x="16" y="116"/>
                  </a:lnTo>
                  <a:lnTo>
                    <a:pt x="22" y="114"/>
                  </a:lnTo>
                  <a:lnTo>
                    <a:pt x="26" y="108"/>
                  </a:lnTo>
                  <a:lnTo>
                    <a:pt x="26" y="98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6" y="10"/>
                  </a:lnTo>
                  <a:lnTo>
                    <a:pt x="22" y="4"/>
                  </a:lnTo>
                  <a:lnTo>
                    <a:pt x="16" y="2"/>
                  </a:lnTo>
                  <a:lnTo>
                    <a:pt x="8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>
                <a:solidFill>
                  <a:srgbClr val="3C3C3C"/>
                </a:solidFill>
              </a:endParaRPr>
            </a:p>
          </p:txBody>
        </p:sp>
        <p:sp>
          <p:nvSpPr>
            <p:cNvPr id="24" name="Freeform 29"/>
            <p:cNvSpPr>
              <a:spLocks/>
            </p:cNvSpPr>
            <p:nvPr userDrawn="1"/>
          </p:nvSpPr>
          <p:spPr bwMode="auto">
            <a:xfrm>
              <a:off x="3562" y="2627"/>
              <a:ext cx="32" cy="66"/>
            </a:xfrm>
            <a:custGeom>
              <a:avLst/>
              <a:gdLst>
                <a:gd name="T0" fmla="*/ 14 w 32"/>
                <a:gd name="T1" fmla="*/ 0 h 66"/>
                <a:gd name="T2" fmla="*/ 0 w 32"/>
                <a:gd name="T3" fmla="*/ 0 h 66"/>
                <a:gd name="T4" fmla="*/ 0 w 32"/>
                <a:gd name="T5" fmla="*/ 66 h 66"/>
                <a:gd name="T6" fmla="*/ 14 w 32"/>
                <a:gd name="T7" fmla="*/ 66 h 66"/>
                <a:gd name="T8" fmla="*/ 14 w 32"/>
                <a:gd name="T9" fmla="*/ 66 h 66"/>
                <a:gd name="T10" fmla="*/ 22 w 32"/>
                <a:gd name="T11" fmla="*/ 64 h 66"/>
                <a:gd name="T12" fmla="*/ 28 w 32"/>
                <a:gd name="T13" fmla="*/ 62 h 66"/>
                <a:gd name="T14" fmla="*/ 30 w 32"/>
                <a:gd name="T15" fmla="*/ 56 h 66"/>
                <a:gd name="T16" fmla="*/ 32 w 32"/>
                <a:gd name="T17" fmla="*/ 48 h 66"/>
                <a:gd name="T18" fmla="*/ 32 w 32"/>
                <a:gd name="T19" fmla="*/ 18 h 66"/>
                <a:gd name="T20" fmla="*/ 32 w 32"/>
                <a:gd name="T21" fmla="*/ 18 h 66"/>
                <a:gd name="T22" fmla="*/ 30 w 32"/>
                <a:gd name="T23" fmla="*/ 10 h 66"/>
                <a:gd name="T24" fmla="*/ 28 w 32"/>
                <a:gd name="T25" fmla="*/ 4 h 66"/>
                <a:gd name="T26" fmla="*/ 22 w 32"/>
                <a:gd name="T27" fmla="*/ 2 h 66"/>
                <a:gd name="T28" fmla="*/ 14 w 32"/>
                <a:gd name="T2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66">
                  <a:moveTo>
                    <a:pt x="14" y="0"/>
                  </a:moveTo>
                  <a:lnTo>
                    <a:pt x="0" y="0"/>
                  </a:lnTo>
                  <a:lnTo>
                    <a:pt x="0" y="66"/>
                  </a:lnTo>
                  <a:lnTo>
                    <a:pt x="14" y="66"/>
                  </a:lnTo>
                  <a:lnTo>
                    <a:pt x="14" y="66"/>
                  </a:lnTo>
                  <a:lnTo>
                    <a:pt x="22" y="64"/>
                  </a:lnTo>
                  <a:lnTo>
                    <a:pt x="28" y="62"/>
                  </a:lnTo>
                  <a:lnTo>
                    <a:pt x="30" y="56"/>
                  </a:lnTo>
                  <a:lnTo>
                    <a:pt x="32" y="4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0" y="10"/>
                  </a:lnTo>
                  <a:lnTo>
                    <a:pt x="28" y="4"/>
                  </a:lnTo>
                  <a:lnTo>
                    <a:pt x="22" y="2"/>
                  </a:lnTo>
                  <a:lnTo>
                    <a:pt x="14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>
                <a:solidFill>
                  <a:srgbClr val="3C3C3C"/>
                </a:solidFill>
              </a:endParaRPr>
            </a:p>
          </p:txBody>
        </p:sp>
      </p:grpSp>
      <p:sp>
        <p:nvSpPr>
          <p:cNvPr id="25" name="TitleLogoEng" hidden="1"/>
          <p:cNvSpPr>
            <a:spLocks noEditPoints="1"/>
          </p:cNvSpPr>
          <p:nvPr/>
        </p:nvSpPr>
        <p:spPr bwMode="auto">
          <a:xfrm>
            <a:off x="7869333" y="5885827"/>
            <a:ext cx="974189" cy="453600"/>
          </a:xfrm>
          <a:custGeom>
            <a:avLst/>
            <a:gdLst>
              <a:gd name="T0" fmla="*/ 1992 w 4450"/>
              <a:gd name="T1" fmla="*/ 1156 h 2072"/>
              <a:gd name="T2" fmla="*/ 1998 w 4450"/>
              <a:gd name="T3" fmla="*/ 1076 h 2072"/>
              <a:gd name="T4" fmla="*/ 2976 w 4450"/>
              <a:gd name="T5" fmla="*/ 1058 h 2072"/>
              <a:gd name="T6" fmla="*/ 2962 w 4450"/>
              <a:gd name="T7" fmla="*/ 654 h 2072"/>
              <a:gd name="T8" fmla="*/ 2840 w 4450"/>
              <a:gd name="T9" fmla="*/ 716 h 2072"/>
              <a:gd name="T10" fmla="*/ 2854 w 4450"/>
              <a:gd name="T11" fmla="*/ 1018 h 2072"/>
              <a:gd name="T12" fmla="*/ 3376 w 4450"/>
              <a:gd name="T13" fmla="*/ 1072 h 2072"/>
              <a:gd name="T14" fmla="*/ 3386 w 4450"/>
              <a:gd name="T15" fmla="*/ 672 h 2072"/>
              <a:gd name="T16" fmla="*/ 3214 w 4450"/>
              <a:gd name="T17" fmla="*/ 1102 h 2072"/>
              <a:gd name="T18" fmla="*/ 3274 w 4450"/>
              <a:gd name="T19" fmla="*/ 1002 h 2072"/>
              <a:gd name="T20" fmla="*/ 4306 w 4450"/>
              <a:gd name="T21" fmla="*/ 896 h 2072"/>
              <a:gd name="T22" fmla="*/ 3600 w 4450"/>
              <a:gd name="T23" fmla="*/ 1348 h 2072"/>
              <a:gd name="T24" fmla="*/ 3816 w 4450"/>
              <a:gd name="T25" fmla="*/ 1260 h 2072"/>
              <a:gd name="T26" fmla="*/ 3772 w 4450"/>
              <a:gd name="T27" fmla="*/ 638 h 2072"/>
              <a:gd name="T28" fmla="*/ 3524 w 4450"/>
              <a:gd name="T29" fmla="*/ 654 h 2072"/>
              <a:gd name="T30" fmla="*/ 3512 w 4450"/>
              <a:gd name="T31" fmla="*/ 1302 h 2072"/>
              <a:gd name="T32" fmla="*/ 3628 w 4450"/>
              <a:gd name="T33" fmla="*/ 742 h 2072"/>
              <a:gd name="T34" fmla="*/ 3688 w 4450"/>
              <a:gd name="T35" fmla="*/ 742 h 2072"/>
              <a:gd name="T36" fmla="*/ 3646 w 4450"/>
              <a:gd name="T37" fmla="*/ 1256 h 2072"/>
              <a:gd name="T38" fmla="*/ 1696 w 4450"/>
              <a:gd name="T39" fmla="*/ 1344 h 2072"/>
              <a:gd name="T40" fmla="*/ 1600 w 4450"/>
              <a:gd name="T41" fmla="*/ 992 h 2072"/>
              <a:gd name="T42" fmla="*/ 1606 w 4450"/>
              <a:gd name="T43" fmla="*/ 1260 h 2072"/>
              <a:gd name="T44" fmla="*/ 1576 w 4450"/>
              <a:gd name="T45" fmla="*/ 740 h 2072"/>
              <a:gd name="T46" fmla="*/ 1638 w 4450"/>
              <a:gd name="T47" fmla="*/ 856 h 2072"/>
              <a:gd name="T48" fmla="*/ 1710 w 4450"/>
              <a:gd name="T49" fmla="*/ 634 h 2072"/>
              <a:gd name="T50" fmla="*/ 1466 w 4450"/>
              <a:gd name="T51" fmla="*/ 662 h 2072"/>
              <a:gd name="T52" fmla="*/ 1466 w 4450"/>
              <a:gd name="T53" fmla="*/ 1312 h 2072"/>
              <a:gd name="T54" fmla="*/ 4450 w 4450"/>
              <a:gd name="T55" fmla="*/ 1590 h 2072"/>
              <a:gd name="T56" fmla="*/ 1572 w 4450"/>
              <a:gd name="T57" fmla="*/ 1668 h 2072"/>
              <a:gd name="T58" fmla="*/ 2628 w 4450"/>
              <a:gd name="T59" fmla="*/ 1726 h 2072"/>
              <a:gd name="T60" fmla="*/ 2628 w 4450"/>
              <a:gd name="T61" fmla="*/ 1726 h 2072"/>
              <a:gd name="T62" fmla="*/ 4324 w 4450"/>
              <a:gd name="T63" fmla="*/ 1726 h 2072"/>
              <a:gd name="T64" fmla="*/ 936 w 4450"/>
              <a:gd name="T65" fmla="*/ 1218 h 2072"/>
              <a:gd name="T66" fmla="*/ 1170 w 4450"/>
              <a:gd name="T67" fmla="*/ 906 h 2072"/>
              <a:gd name="T68" fmla="*/ 1162 w 4450"/>
              <a:gd name="T69" fmla="*/ 374 h 2072"/>
              <a:gd name="T70" fmla="*/ 944 w 4450"/>
              <a:gd name="T71" fmla="*/ 78 h 2072"/>
              <a:gd name="T72" fmla="*/ 790 w 4450"/>
              <a:gd name="T73" fmla="*/ 684 h 2072"/>
              <a:gd name="T74" fmla="*/ 992 w 4450"/>
              <a:gd name="T75" fmla="*/ 1260 h 2072"/>
              <a:gd name="T76" fmla="*/ 958 w 4450"/>
              <a:gd name="T77" fmla="*/ 870 h 2072"/>
              <a:gd name="T78" fmla="*/ 1050 w 4450"/>
              <a:gd name="T79" fmla="*/ 1012 h 2072"/>
              <a:gd name="T80" fmla="*/ 838 w 4450"/>
              <a:gd name="T81" fmla="*/ 624 h 2072"/>
              <a:gd name="T82" fmla="*/ 992 w 4450"/>
              <a:gd name="T83" fmla="*/ 102 h 2072"/>
              <a:gd name="T84" fmla="*/ 1142 w 4450"/>
              <a:gd name="T85" fmla="*/ 556 h 2072"/>
              <a:gd name="T86" fmla="*/ 1124 w 4450"/>
              <a:gd name="T87" fmla="*/ 760 h 2072"/>
              <a:gd name="T88" fmla="*/ 992 w 4450"/>
              <a:gd name="T89" fmla="*/ 314 h 2072"/>
              <a:gd name="T90" fmla="*/ 864 w 4450"/>
              <a:gd name="T91" fmla="*/ 742 h 2072"/>
              <a:gd name="T92" fmla="*/ 724 w 4450"/>
              <a:gd name="T93" fmla="*/ 1576 h 2072"/>
              <a:gd name="T94" fmla="*/ 908 w 4450"/>
              <a:gd name="T95" fmla="*/ 1520 h 2072"/>
              <a:gd name="T96" fmla="*/ 1064 w 4450"/>
              <a:gd name="T97" fmla="*/ 1660 h 2072"/>
              <a:gd name="T98" fmla="*/ 1012 w 4450"/>
              <a:gd name="T99" fmla="*/ 1862 h 2072"/>
              <a:gd name="T100" fmla="*/ 802 w 4450"/>
              <a:gd name="T101" fmla="*/ 1974 h 2072"/>
              <a:gd name="T102" fmla="*/ 436 w 4450"/>
              <a:gd name="T103" fmla="*/ 1862 h 2072"/>
              <a:gd name="T104" fmla="*/ 330 w 4450"/>
              <a:gd name="T105" fmla="*/ 1478 h 2072"/>
              <a:gd name="T106" fmla="*/ 570 w 4450"/>
              <a:gd name="T107" fmla="*/ 1202 h 2072"/>
              <a:gd name="T108" fmla="*/ 508 w 4450"/>
              <a:gd name="T109" fmla="*/ 662 h 2072"/>
              <a:gd name="T110" fmla="*/ 166 w 4450"/>
              <a:gd name="T111" fmla="*/ 892 h 2072"/>
              <a:gd name="T112" fmla="*/ 4 w 4450"/>
              <a:gd name="T113" fmla="*/ 1276 h 2072"/>
              <a:gd name="T114" fmla="*/ 72 w 4450"/>
              <a:gd name="T115" fmla="*/ 1662 h 2072"/>
              <a:gd name="T116" fmla="*/ 348 w 4450"/>
              <a:gd name="T117" fmla="*/ 1966 h 2072"/>
              <a:gd name="T118" fmla="*/ 724 w 4450"/>
              <a:gd name="T119" fmla="*/ 2072 h 2072"/>
              <a:gd name="T120" fmla="*/ 1144 w 4450"/>
              <a:gd name="T121" fmla="*/ 1938 h 2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450" h="2072">
                <a:moveTo>
                  <a:pt x="2586" y="1256"/>
                </a:moveTo>
                <a:lnTo>
                  <a:pt x="2416" y="1256"/>
                </a:lnTo>
                <a:lnTo>
                  <a:pt x="2578" y="716"/>
                </a:lnTo>
                <a:lnTo>
                  <a:pt x="2578" y="626"/>
                </a:lnTo>
                <a:lnTo>
                  <a:pt x="2268" y="626"/>
                </a:lnTo>
                <a:lnTo>
                  <a:pt x="2268" y="716"/>
                </a:lnTo>
                <a:lnTo>
                  <a:pt x="2428" y="716"/>
                </a:lnTo>
                <a:lnTo>
                  <a:pt x="2266" y="1258"/>
                </a:lnTo>
                <a:lnTo>
                  <a:pt x="2266" y="1348"/>
                </a:lnTo>
                <a:lnTo>
                  <a:pt x="2586" y="1348"/>
                </a:lnTo>
                <a:lnTo>
                  <a:pt x="2586" y="1256"/>
                </a:lnTo>
                <a:close/>
                <a:moveTo>
                  <a:pt x="1992" y="1156"/>
                </a:moveTo>
                <a:lnTo>
                  <a:pt x="2058" y="1156"/>
                </a:lnTo>
                <a:lnTo>
                  <a:pt x="2072" y="1348"/>
                </a:lnTo>
                <a:lnTo>
                  <a:pt x="2208" y="1348"/>
                </a:lnTo>
                <a:lnTo>
                  <a:pt x="2134" y="626"/>
                </a:lnTo>
                <a:lnTo>
                  <a:pt x="1916" y="626"/>
                </a:lnTo>
                <a:lnTo>
                  <a:pt x="1844" y="1348"/>
                </a:lnTo>
                <a:lnTo>
                  <a:pt x="1980" y="1348"/>
                </a:lnTo>
                <a:lnTo>
                  <a:pt x="1992" y="1156"/>
                </a:lnTo>
                <a:close/>
                <a:moveTo>
                  <a:pt x="2022" y="716"/>
                </a:moveTo>
                <a:lnTo>
                  <a:pt x="2030" y="716"/>
                </a:lnTo>
                <a:lnTo>
                  <a:pt x="2054" y="1076"/>
                </a:lnTo>
                <a:lnTo>
                  <a:pt x="1998" y="1076"/>
                </a:lnTo>
                <a:lnTo>
                  <a:pt x="2022" y="716"/>
                </a:lnTo>
                <a:close/>
                <a:moveTo>
                  <a:pt x="2804" y="1102"/>
                </a:moveTo>
                <a:lnTo>
                  <a:pt x="2882" y="1102"/>
                </a:lnTo>
                <a:lnTo>
                  <a:pt x="2882" y="1102"/>
                </a:lnTo>
                <a:lnTo>
                  <a:pt x="2900" y="1102"/>
                </a:lnTo>
                <a:lnTo>
                  <a:pt x="2916" y="1100"/>
                </a:lnTo>
                <a:lnTo>
                  <a:pt x="2930" y="1096"/>
                </a:lnTo>
                <a:lnTo>
                  <a:pt x="2942" y="1090"/>
                </a:lnTo>
                <a:lnTo>
                  <a:pt x="2952" y="1084"/>
                </a:lnTo>
                <a:lnTo>
                  <a:pt x="2962" y="1076"/>
                </a:lnTo>
                <a:lnTo>
                  <a:pt x="2970" y="1066"/>
                </a:lnTo>
                <a:lnTo>
                  <a:pt x="2976" y="1058"/>
                </a:lnTo>
                <a:lnTo>
                  <a:pt x="2986" y="1036"/>
                </a:lnTo>
                <a:lnTo>
                  <a:pt x="2992" y="1016"/>
                </a:lnTo>
                <a:lnTo>
                  <a:pt x="2994" y="994"/>
                </a:lnTo>
                <a:lnTo>
                  <a:pt x="2996" y="974"/>
                </a:lnTo>
                <a:lnTo>
                  <a:pt x="2996" y="756"/>
                </a:lnTo>
                <a:lnTo>
                  <a:pt x="2996" y="756"/>
                </a:lnTo>
                <a:lnTo>
                  <a:pt x="2994" y="734"/>
                </a:lnTo>
                <a:lnTo>
                  <a:pt x="2992" y="714"/>
                </a:lnTo>
                <a:lnTo>
                  <a:pt x="2986" y="692"/>
                </a:lnTo>
                <a:lnTo>
                  <a:pt x="2976" y="672"/>
                </a:lnTo>
                <a:lnTo>
                  <a:pt x="2970" y="662"/>
                </a:lnTo>
                <a:lnTo>
                  <a:pt x="2962" y="654"/>
                </a:lnTo>
                <a:lnTo>
                  <a:pt x="2952" y="646"/>
                </a:lnTo>
                <a:lnTo>
                  <a:pt x="2942" y="638"/>
                </a:lnTo>
                <a:lnTo>
                  <a:pt x="2930" y="634"/>
                </a:lnTo>
                <a:lnTo>
                  <a:pt x="2916" y="630"/>
                </a:lnTo>
                <a:lnTo>
                  <a:pt x="2900" y="626"/>
                </a:lnTo>
                <a:lnTo>
                  <a:pt x="2882" y="626"/>
                </a:lnTo>
                <a:lnTo>
                  <a:pt x="2664" y="626"/>
                </a:lnTo>
                <a:lnTo>
                  <a:pt x="2664" y="1348"/>
                </a:lnTo>
                <a:lnTo>
                  <a:pt x="2804" y="1348"/>
                </a:lnTo>
                <a:lnTo>
                  <a:pt x="2804" y="1102"/>
                </a:lnTo>
                <a:close/>
                <a:moveTo>
                  <a:pt x="2804" y="716"/>
                </a:moveTo>
                <a:lnTo>
                  <a:pt x="2840" y="716"/>
                </a:lnTo>
                <a:lnTo>
                  <a:pt x="2840" y="716"/>
                </a:lnTo>
                <a:lnTo>
                  <a:pt x="2846" y="716"/>
                </a:lnTo>
                <a:lnTo>
                  <a:pt x="2850" y="718"/>
                </a:lnTo>
                <a:lnTo>
                  <a:pt x="2854" y="722"/>
                </a:lnTo>
                <a:lnTo>
                  <a:pt x="2858" y="726"/>
                </a:lnTo>
                <a:lnTo>
                  <a:pt x="2864" y="736"/>
                </a:lnTo>
                <a:lnTo>
                  <a:pt x="2866" y="752"/>
                </a:lnTo>
                <a:lnTo>
                  <a:pt x="2866" y="988"/>
                </a:lnTo>
                <a:lnTo>
                  <a:pt x="2866" y="988"/>
                </a:lnTo>
                <a:lnTo>
                  <a:pt x="2864" y="1002"/>
                </a:lnTo>
                <a:lnTo>
                  <a:pt x="2858" y="1014"/>
                </a:lnTo>
                <a:lnTo>
                  <a:pt x="2854" y="1018"/>
                </a:lnTo>
                <a:lnTo>
                  <a:pt x="2850" y="1020"/>
                </a:lnTo>
                <a:lnTo>
                  <a:pt x="2846" y="1022"/>
                </a:lnTo>
                <a:lnTo>
                  <a:pt x="2840" y="1024"/>
                </a:lnTo>
                <a:lnTo>
                  <a:pt x="2804" y="1024"/>
                </a:lnTo>
                <a:lnTo>
                  <a:pt x="2804" y="716"/>
                </a:lnTo>
                <a:close/>
                <a:moveTo>
                  <a:pt x="3214" y="1102"/>
                </a:moveTo>
                <a:lnTo>
                  <a:pt x="3236" y="1102"/>
                </a:lnTo>
                <a:lnTo>
                  <a:pt x="3282" y="1348"/>
                </a:lnTo>
                <a:lnTo>
                  <a:pt x="3430" y="1348"/>
                </a:lnTo>
                <a:lnTo>
                  <a:pt x="3364" y="1082"/>
                </a:lnTo>
                <a:lnTo>
                  <a:pt x="3364" y="1082"/>
                </a:lnTo>
                <a:lnTo>
                  <a:pt x="3376" y="1072"/>
                </a:lnTo>
                <a:lnTo>
                  <a:pt x="3386" y="1058"/>
                </a:lnTo>
                <a:lnTo>
                  <a:pt x="3392" y="1046"/>
                </a:lnTo>
                <a:lnTo>
                  <a:pt x="3398" y="1030"/>
                </a:lnTo>
                <a:lnTo>
                  <a:pt x="3402" y="1016"/>
                </a:lnTo>
                <a:lnTo>
                  <a:pt x="3404" y="1002"/>
                </a:lnTo>
                <a:lnTo>
                  <a:pt x="3406" y="974"/>
                </a:lnTo>
                <a:lnTo>
                  <a:pt x="3406" y="756"/>
                </a:lnTo>
                <a:lnTo>
                  <a:pt x="3406" y="756"/>
                </a:lnTo>
                <a:lnTo>
                  <a:pt x="3406" y="734"/>
                </a:lnTo>
                <a:lnTo>
                  <a:pt x="3402" y="714"/>
                </a:lnTo>
                <a:lnTo>
                  <a:pt x="3396" y="692"/>
                </a:lnTo>
                <a:lnTo>
                  <a:pt x="3386" y="672"/>
                </a:lnTo>
                <a:lnTo>
                  <a:pt x="3380" y="662"/>
                </a:lnTo>
                <a:lnTo>
                  <a:pt x="3372" y="654"/>
                </a:lnTo>
                <a:lnTo>
                  <a:pt x="3362" y="646"/>
                </a:lnTo>
                <a:lnTo>
                  <a:pt x="3352" y="638"/>
                </a:lnTo>
                <a:lnTo>
                  <a:pt x="3340" y="634"/>
                </a:lnTo>
                <a:lnTo>
                  <a:pt x="3326" y="630"/>
                </a:lnTo>
                <a:lnTo>
                  <a:pt x="3310" y="626"/>
                </a:lnTo>
                <a:lnTo>
                  <a:pt x="3294" y="626"/>
                </a:lnTo>
                <a:lnTo>
                  <a:pt x="3074" y="626"/>
                </a:lnTo>
                <a:lnTo>
                  <a:pt x="3074" y="1348"/>
                </a:lnTo>
                <a:lnTo>
                  <a:pt x="3214" y="1348"/>
                </a:lnTo>
                <a:lnTo>
                  <a:pt x="3214" y="1102"/>
                </a:lnTo>
                <a:close/>
                <a:moveTo>
                  <a:pt x="3214" y="716"/>
                </a:moveTo>
                <a:lnTo>
                  <a:pt x="3250" y="716"/>
                </a:lnTo>
                <a:lnTo>
                  <a:pt x="3250" y="716"/>
                </a:lnTo>
                <a:lnTo>
                  <a:pt x="3256" y="716"/>
                </a:lnTo>
                <a:lnTo>
                  <a:pt x="3260" y="718"/>
                </a:lnTo>
                <a:lnTo>
                  <a:pt x="3266" y="722"/>
                </a:lnTo>
                <a:lnTo>
                  <a:pt x="3268" y="726"/>
                </a:lnTo>
                <a:lnTo>
                  <a:pt x="3274" y="736"/>
                </a:lnTo>
                <a:lnTo>
                  <a:pt x="3276" y="752"/>
                </a:lnTo>
                <a:lnTo>
                  <a:pt x="3276" y="988"/>
                </a:lnTo>
                <a:lnTo>
                  <a:pt x="3276" y="988"/>
                </a:lnTo>
                <a:lnTo>
                  <a:pt x="3274" y="1002"/>
                </a:lnTo>
                <a:lnTo>
                  <a:pt x="3268" y="1014"/>
                </a:lnTo>
                <a:lnTo>
                  <a:pt x="3266" y="1018"/>
                </a:lnTo>
                <a:lnTo>
                  <a:pt x="3260" y="1020"/>
                </a:lnTo>
                <a:lnTo>
                  <a:pt x="3256" y="1022"/>
                </a:lnTo>
                <a:lnTo>
                  <a:pt x="3250" y="1024"/>
                </a:lnTo>
                <a:lnTo>
                  <a:pt x="3214" y="1024"/>
                </a:lnTo>
                <a:lnTo>
                  <a:pt x="3214" y="716"/>
                </a:lnTo>
                <a:close/>
                <a:moveTo>
                  <a:pt x="4046" y="896"/>
                </a:moveTo>
                <a:lnTo>
                  <a:pt x="4052" y="896"/>
                </a:lnTo>
                <a:lnTo>
                  <a:pt x="4124" y="1348"/>
                </a:lnTo>
                <a:lnTo>
                  <a:pt x="4234" y="1348"/>
                </a:lnTo>
                <a:lnTo>
                  <a:pt x="4306" y="896"/>
                </a:lnTo>
                <a:lnTo>
                  <a:pt x="4310" y="896"/>
                </a:lnTo>
                <a:lnTo>
                  <a:pt x="4310" y="1348"/>
                </a:lnTo>
                <a:lnTo>
                  <a:pt x="4450" y="1348"/>
                </a:lnTo>
                <a:lnTo>
                  <a:pt x="4450" y="626"/>
                </a:lnTo>
                <a:lnTo>
                  <a:pt x="4270" y="626"/>
                </a:lnTo>
                <a:lnTo>
                  <a:pt x="4178" y="1134"/>
                </a:lnTo>
                <a:lnTo>
                  <a:pt x="4088" y="626"/>
                </a:lnTo>
                <a:lnTo>
                  <a:pt x="3908" y="626"/>
                </a:lnTo>
                <a:lnTo>
                  <a:pt x="3908" y="1348"/>
                </a:lnTo>
                <a:lnTo>
                  <a:pt x="4046" y="1348"/>
                </a:lnTo>
                <a:lnTo>
                  <a:pt x="4046" y="896"/>
                </a:lnTo>
                <a:close/>
                <a:moveTo>
                  <a:pt x="3600" y="1348"/>
                </a:moveTo>
                <a:lnTo>
                  <a:pt x="3716" y="1348"/>
                </a:lnTo>
                <a:lnTo>
                  <a:pt x="3716" y="1348"/>
                </a:lnTo>
                <a:lnTo>
                  <a:pt x="3732" y="1348"/>
                </a:lnTo>
                <a:lnTo>
                  <a:pt x="3748" y="1344"/>
                </a:lnTo>
                <a:lnTo>
                  <a:pt x="3762" y="1340"/>
                </a:lnTo>
                <a:lnTo>
                  <a:pt x="3772" y="1336"/>
                </a:lnTo>
                <a:lnTo>
                  <a:pt x="3782" y="1328"/>
                </a:lnTo>
                <a:lnTo>
                  <a:pt x="3790" y="1320"/>
                </a:lnTo>
                <a:lnTo>
                  <a:pt x="3798" y="1312"/>
                </a:lnTo>
                <a:lnTo>
                  <a:pt x="3804" y="1302"/>
                </a:lnTo>
                <a:lnTo>
                  <a:pt x="3812" y="1282"/>
                </a:lnTo>
                <a:lnTo>
                  <a:pt x="3816" y="1260"/>
                </a:lnTo>
                <a:lnTo>
                  <a:pt x="3818" y="1240"/>
                </a:lnTo>
                <a:lnTo>
                  <a:pt x="3818" y="1220"/>
                </a:lnTo>
                <a:lnTo>
                  <a:pt x="3818" y="756"/>
                </a:lnTo>
                <a:lnTo>
                  <a:pt x="3818" y="756"/>
                </a:lnTo>
                <a:lnTo>
                  <a:pt x="3818" y="734"/>
                </a:lnTo>
                <a:lnTo>
                  <a:pt x="3816" y="714"/>
                </a:lnTo>
                <a:lnTo>
                  <a:pt x="3812" y="692"/>
                </a:lnTo>
                <a:lnTo>
                  <a:pt x="3804" y="672"/>
                </a:lnTo>
                <a:lnTo>
                  <a:pt x="3798" y="662"/>
                </a:lnTo>
                <a:lnTo>
                  <a:pt x="3790" y="654"/>
                </a:lnTo>
                <a:lnTo>
                  <a:pt x="3782" y="646"/>
                </a:lnTo>
                <a:lnTo>
                  <a:pt x="3772" y="638"/>
                </a:lnTo>
                <a:lnTo>
                  <a:pt x="3762" y="634"/>
                </a:lnTo>
                <a:lnTo>
                  <a:pt x="3748" y="630"/>
                </a:lnTo>
                <a:lnTo>
                  <a:pt x="3732" y="626"/>
                </a:lnTo>
                <a:lnTo>
                  <a:pt x="3716" y="626"/>
                </a:lnTo>
                <a:lnTo>
                  <a:pt x="3600" y="626"/>
                </a:lnTo>
                <a:lnTo>
                  <a:pt x="3600" y="626"/>
                </a:lnTo>
                <a:lnTo>
                  <a:pt x="3582" y="626"/>
                </a:lnTo>
                <a:lnTo>
                  <a:pt x="3568" y="630"/>
                </a:lnTo>
                <a:lnTo>
                  <a:pt x="3554" y="634"/>
                </a:lnTo>
                <a:lnTo>
                  <a:pt x="3542" y="638"/>
                </a:lnTo>
                <a:lnTo>
                  <a:pt x="3534" y="646"/>
                </a:lnTo>
                <a:lnTo>
                  <a:pt x="3524" y="654"/>
                </a:lnTo>
                <a:lnTo>
                  <a:pt x="3518" y="662"/>
                </a:lnTo>
                <a:lnTo>
                  <a:pt x="3512" y="672"/>
                </a:lnTo>
                <a:lnTo>
                  <a:pt x="3504" y="692"/>
                </a:lnTo>
                <a:lnTo>
                  <a:pt x="3500" y="714"/>
                </a:lnTo>
                <a:lnTo>
                  <a:pt x="3498" y="734"/>
                </a:lnTo>
                <a:lnTo>
                  <a:pt x="3496" y="756"/>
                </a:lnTo>
                <a:lnTo>
                  <a:pt x="3496" y="1220"/>
                </a:lnTo>
                <a:lnTo>
                  <a:pt x="3496" y="1220"/>
                </a:lnTo>
                <a:lnTo>
                  <a:pt x="3498" y="1240"/>
                </a:lnTo>
                <a:lnTo>
                  <a:pt x="3500" y="1260"/>
                </a:lnTo>
                <a:lnTo>
                  <a:pt x="3504" y="1282"/>
                </a:lnTo>
                <a:lnTo>
                  <a:pt x="3512" y="1302"/>
                </a:lnTo>
                <a:lnTo>
                  <a:pt x="3518" y="1312"/>
                </a:lnTo>
                <a:lnTo>
                  <a:pt x="3524" y="1320"/>
                </a:lnTo>
                <a:lnTo>
                  <a:pt x="3534" y="1328"/>
                </a:lnTo>
                <a:lnTo>
                  <a:pt x="3542" y="1336"/>
                </a:lnTo>
                <a:lnTo>
                  <a:pt x="3554" y="1340"/>
                </a:lnTo>
                <a:lnTo>
                  <a:pt x="3568" y="1344"/>
                </a:lnTo>
                <a:lnTo>
                  <a:pt x="3582" y="1348"/>
                </a:lnTo>
                <a:lnTo>
                  <a:pt x="3600" y="1348"/>
                </a:lnTo>
                <a:lnTo>
                  <a:pt x="3600" y="1348"/>
                </a:lnTo>
                <a:close/>
                <a:moveTo>
                  <a:pt x="3628" y="1230"/>
                </a:moveTo>
                <a:lnTo>
                  <a:pt x="3628" y="746"/>
                </a:lnTo>
                <a:lnTo>
                  <a:pt x="3628" y="742"/>
                </a:lnTo>
                <a:lnTo>
                  <a:pt x="3628" y="740"/>
                </a:lnTo>
                <a:lnTo>
                  <a:pt x="3628" y="740"/>
                </a:lnTo>
                <a:lnTo>
                  <a:pt x="3630" y="730"/>
                </a:lnTo>
                <a:lnTo>
                  <a:pt x="3638" y="722"/>
                </a:lnTo>
                <a:lnTo>
                  <a:pt x="3646" y="718"/>
                </a:lnTo>
                <a:lnTo>
                  <a:pt x="3658" y="716"/>
                </a:lnTo>
                <a:lnTo>
                  <a:pt x="3658" y="716"/>
                </a:lnTo>
                <a:lnTo>
                  <a:pt x="3670" y="718"/>
                </a:lnTo>
                <a:lnTo>
                  <a:pt x="3678" y="722"/>
                </a:lnTo>
                <a:lnTo>
                  <a:pt x="3686" y="730"/>
                </a:lnTo>
                <a:lnTo>
                  <a:pt x="3688" y="740"/>
                </a:lnTo>
                <a:lnTo>
                  <a:pt x="3688" y="742"/>
                </a:lnTo>
                <a:lnTo>
                  <a:pt x="3688" y="746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0"/>
                </a:lnTo>
                <a:lnTo>
                  <a:pt x="3688" y="1236"/>
                </a:lnTo>
                <a:lnTo>
                  <a:pt x="3686" y="1242"/>
                </a:lnTo>
                <a:lnTo>
                  <a:pt x="3680" y="1250"/>
                </a:lnTo>
                <a:lnTo>
                  <a:pt x="3670" y="1256"/>
                </a:lnTo>
                <a:lnTo>
                  <a:pt x="3658" y="1260"/>
                </a:lnTo>
                <a:lnTo>
                  <a:pt x="3658" y="1260"/>
                </a:lnTo>
                <a:lnTo>
                  <a:pt x="3646" y="1256"/>
                </a:lnTo>
                <a:lnTo>
                  <a:pt x="3636" y="1250"/>
                </a:lnTo>
                <a:lnTo>
                  <a:pt x="3630" y="1242"/>
                </a:lnTo>
                <a:lnTo>
                  <a:pt x="3628" y="1236"/>
                </a:lnTo>
                <a:lnTo>
                  <a:pt x="3628" y="1230"/>
                </a:lnTo>
                <a:lnTo>
                  <a:pt x="3628" y="1230"/>
                </a:lnTo>
                <a:lnTo>
                  <a:pt x="3628" y="1230"/>
                </a:lnTo>
                <a:lnTo>
                  <a:pt x="3628" y="1230"/>
                </a:lnTo>
                <a:close/>
                <a:moveTo>
                  <a:pt x="1548" y="1348"/>
                </a:moveTo>
                <a:lnTo>
                  <a:pt x="1664" y="1348"/>
                </a:lnTo>
                <a:lnTo>
                  <a:pt x="1664" y="1348"/>
                </a:lnTo>
                <a:lnTo>
                  <a:pt x="1682" y="1348"/>
                </a:lnTo>
                <a:lnTo>
                  <a:pt x="1696" y="1344"/>
                </a:lnTo>
                <a:lnTo>
                  <a:pt x="1710" y="1340"/>
                </a:lnTo>
                <a:lnTo>
                  <a:pt x="1722" y="1336"/>
                </a:lnTo>
                <a:lnTo>
                  <a:pt x="1732" y="1328"/>
                </a:lnTo>
                <a:lnTo>
                  <a:pt x="1740" y="1320"/>
                </a:lnTo>
                <a:lnTo>
                  <a:pt x="1746" y="1312"/>
                </a:lnTo>
                <a:lnTo>
                  <a:pt x="1752" y="1302"/>
                </a:lnTo>
                <a:lnTo>
                  <a:pt x="1760" y="1282"/>
                </a:lnTo>
                <a:lnTo>
                  <a:pt x="1764" y="1260"/>
                </a:lnTo>
                <a:lnTo>
                  <a:pt x="1766" y="1240"/>
                </a:lnTo>
                <a:lnTo>
                  <a:pt x="1768" y="1220"/>
                </a:lnTo>
                <a:lnTo>
                  <a:pt x="1768" y="992"/>
                </a:lnTo>
                <a:lnTo>
                  <a:pt x="1600" y="992"/>
                </a:lnTo>
                <a:lnTo>
                  <a:pt x="1600" y="1074"/>
                </a:lnTo>
                <a:lnTo>
                  <a:pt x="1638" y="1074"/>
                </a:lnTo>
                <a:lnTo>
                  <a:pt x="1638" y="1230"/>
                </a:lnTo>
                <a:lnTo>
                  <a:pt x="1638" y="1230"/>
                </a:lnTo>
                <a:lnTo>
                  <a:pt x="1638" y="1230"/>
                </a:lnTo>
                <a:lnTo>
                  <a:pt x="1638" y="1230"/>
                </a:lnTo>
                <a:lnTo>
                  <a:pt x="1636" y="1236"/>
                </a:lnTo>
                <a:lnTo>
                  <a:pt x="1634" y="1242"/>
                </a:lnTo>
                <a:lnTo>
                  <a:pt x="1628" y="1250"/>
                </a:lnTo>
                <a:lnTo>
                  <a:pt x="1618" y="1256"/>
                </a:lnTo>
                <a:lnTo>
                  <a:pt x="1606" y="1260"/>
                </a:lnTo>
                <a:lnTo>
                  <a:pt x="1606" y="1260"/>
                </a:lnTo>
                <a:lnTo>
                  <a:pt x="1594" y="1256"/>
                </a:lnTo>
                <a:lnTo>
                  <a:pt x="1584" y="1250"/>
                </a:lnTo>
                <a:lnTo>
                  <a:pt x="1578" y="1242"/>
                </a:lnTo>
                <a:lnTo>
                  <a:pt x="1576" y="1236"/>
                </a:lnTo>
                <a:lnTo>
                  <a:pt x="1576" y="1230"/>
                </a:lnTo>
                <a:lnTo>
                  <a:pt x="1576" y="1230"/>
                </a:lnTo>
                <a:lnTo>
                  <a:pt x="1576" y="1230"/>
                </a:lnTo>
                <a:lnTo>
                  <a:pt x="1576" y="746"/>
                </a:lnTo>
                <a:lnTo>
                  <a:pt x="1576" y="746"/>
                </a:lnTo>
                <a:lnTo>
                  <a:pt x="1576" y="742"/>
                </a:lnTo>
                <a:lnTo>
                  <a:pt x="1576" y="740"/>
                </a:lnTo>
                <a:lnTo>
                  <a:pt x="1576" y="740"/>
                </a:lnTo>
                <a:lnTo>
                  <a:pt x="1578" y="730"/>
                </a:lnTo>
                <a:lnTo>
                  <a:pt x="1586" y="722"/>
                </a:lnTo>
                <a:lnTo>
                  <a:pt x="1596" y="718"/>
                </a:lnTo>
                <a:lnTo>
                  <a:pt x="1606" y="716"/>
                </a:lnTo>
                <a:lnTo>
                  <a:pt x="1606" y="716"/>
                </a:lnTo>
                <a:lnTo>
                  <a:pt x="1618" y="718"/>
                </a:lnTo>
                <a:lnTo>
                  <a:pt x="1628" y="722"/>
                </a:lnTo>
                <a:lnTo>
                  <a:pt x="1634" y="730"/>
                </a:lnTo>
                <a:lnTo>
                  <a:pt x="1636" y="740"/>
                </a:lnTo>
                <a:lnTo>
                  <a:pt x="1638" y="742"/>
                </a:lnTo>
                <a:lnTo>
                  <a:pt x="1638" y="746"/>
                </a:lnTo>
                <a:lnTo>
                  <a:pt x="1638" y="856"/>
                </a:lnTo>
                <a:lnTo>
                  <a:pt x="1768" y="856"/>
                </a:lnTo>
                <a:lnTo>
                  <a:pt x="1768" y="756"/>
                </a:lnTo>
                <a:lnTo>
                  <a:pt x="1768" y="756"/>
                </a:lnTo>
                <a:lnTo>
                  <a:pt x="1766" y="734"/>
                </a:lnTo>
                <a:lnTo>
                  <a:pt x="1764" y="714"/>
                </a:lnTo>
                <a:lnTo>
                  <a:pt x="1760" y="692"/>
                </a:lnTo>
                <a:lnTo>
                  <a:pt x="1752" y="672"/>
                </a:lnTo>
                <a:lnTo>
                  <a:pt x="1746" y="662"/>
                </a:lnTo>
                <a:lnTo>
                  <a:pt x="1740" y="654"/>
                </a:lnTo>
                <a:lnTo>
                  <a:pt x="1732" y="646"/>
                </a:lnTo>
                <a:lnTo>
                  <a:pt x="1722" y="638"/>
                </a:lnTo>
                <a:lnTo>
                  <a:pt x="1710" y="634"/>
                </a:lnTo>
                <a:lnTo>
                  <a:pt x="1696" y="630"/>
                </a:lnTo>
                <a:lnTo>
                  <a:pt x="1682" y="626"/>
                </a:lnTo>
                <a:lnTo>
                  <a:pt x="1664" y="626"/>
                </a:lnTo>
                <a:lnTo>
                  <a:pt x="1548" y="626"/>
                </a:lnTo>
                <a:lnTo>
                  <a:pt x="1548" y="626"/>
                </a:lnTo>
                <a:lnTo>
                  <a:pt x="1532" y="626"/>
                </a:lnTo>
                <a:lnTo>
                  <a:pt x="1516" y="630"/>
                </a:lnTo>
                <a:lnTo>
                  <a:pt x="1502" y="634"/>
                </a:lnTo>
                <a:lnTo>
                  <a:pt x="1492" y="638"/>
                </a:lnTo>
                <a:lnTo>
                  <a:pt x="1482" y="646"/>
                </a:lnTo>
                <a:lnTo>
                  <a:pt x="1474" y="654"/>
                </a:lnTo>
                <a:lnTo>
                  <a:pt x="1466" y="662"/>
                </a:lnTo>
                <a:lnTo>
                  <a:pt x="1460" y="672"/>
                </a:lnTo>
                <a:lnTo>
                  <a:pt x="1452" y="692"/>
                </a:lnTo>
                <a:lnTo>
                  <a:pt x="1448" y="714"/>
                </a:lnTo>
                <a:lnTo>
                  <a:pt x="1446" y="734"/>
                </a:lnTo>
                <a:lnTo>
                  <a:pt x="1446" y="756"/>
                </a:lnTo>
                <a:lnTo>
                  <a:pt x="1446" y="1220"/>
                </a:lnTo>
                <a:lnTo>
                  <a:pt x="1446" y="1220"/>
                </a:lnTo>
                <a:lnTo>
                  <a:pt x="1446" y="1240"/>
                </a:lnTo>
                <a:lnTo>
                  <a:pt x="1448" y="1260"/>
                </a:lnTo>
                <a:lnTo>
                  <a:pt x="1452" y="1282"/>
                </a:lnTo>
                <a:lnTo>
                  <a:pt x="1460" y="1302"/>
                </a:lnTo>
                <a:lnTo>
                  <a:pt x="1466" y="1312"/>
                </a:lnTo>
                <a:lnTo>
                  <a:pt x="1474" y="1320"/>
                </a:lnTo>
                <a:lnTo>
                  <a:pt x="1482" y="1328"/>
                </a:lnTo>
                <a:lnTo>
                  <a:pt x="1492" y="1336"/>
                </a:lnTo>
                <a:lnTo>
                  <a:pt x="1502" y="1340"/>
                </a:lnTo>
                <a:lnTo>
                  <a:pt x="1516" y="1344"/>
                </a:lnTo>
                <a:lnTo>
                  <a:pt x="1532" y="1348"/>
                </a:lnTo>
                <a:lnTo>
                  <a:pt x="1548" y="1348"/>
                </a:lnTo>
                <a:lnTo>
                  <a:pt x="1548" y="1348"/>
                </a:lnTo>
                <a:close/>
                <a:moveTo>
                  <a:pt x="1446" y="1590"/>
                </a:moveTo>
                <a:lnTo>
                  <a:pt x="1446" y="2072"/>
                </a:lnTo>
                <a:lnTo>
                  <a:pt x="4450" y="2072"/>
                </a:lnTo>
                <a:lnTo>
                  <a:pt x="4450" y="1590"/>
                </a:lnTo>
                <a:lnTo>
                  <a:pt x="1446" y="1590"/>
                </a:lnTo>
                <a:close/>
                <a:moveTo>
                  <a:pt x="1770" y="1982"/>
                </a:moveTo>
                <a:lnTo>
                  <a:pt x="1698" y="1982"/>
                </a:lnTo>
                <a:lnTo>
                  <a:pt x="1632" y="1790"/>
                </a:lnTo>
                <a:lnTo>
                  <a:pt x="1632" y="1790"/>
                </a:lnTo>
                <a:lnTo>
                  <a:pt x="1632" y="1790"/>
                </a:lnTo>
                <a:lnTo>
                  <a:pt x="1640" y="1848"/>
                </a:lnTo>
                <a:lnTo>
                  <a:pt x="1642" y="1880"/>
                </a:lnTo>
                <a:lnTo>
                  <a:pt x="1644" y="1908"/>
                </a:lnTo>
                <a:lnTo>
                  <a:pt x="1644" y="1982"/>
                </a:lnTo>
                <a:lnTo>
                  <a:pt x="1572" y="1982"/>
                </a:lnTo>
                <a:lnTo>
                  <a:pt x="1572" y="1668"/>
                </a:lnTo>
                <a:lnTo>
                  <a:pt x="1644" y="1668"/>
                </a:lnTo>
                <a:lnTo>
                  <a:pt x="1710" y="1864"/>
                </a:lnTo>
                <a:lnTo>
                  <a:pt x="1710" y="1864"/>
                </a:lnTo>
                <a:lnTo>
                  <a:pt x="1710" y="1864"/>
                </a:lnTo>
                <a:lnTo>
                  <a:pt x="1708" y="1836"/>
                </a:lnTo>
                <a:lnTo>
                  <a:pt x="1704" y="1806"/>
                </a:lnTo>
                <a:lnTo>
                  <a:pt x="1700" y="1774"/>
                </a:lnTo>
                <a:lnTo>
                  <a:pt x="1698" y="1746"/>
                </a:lnTo>
                <a:lnTo>
                  <a:pt x="1698" y="1668"/>
                </a:lnTo>
                <a:lnTo>
                  <a:pt x="1770" y="1668"/>
                </a:lnTo>
                <a:lnTo>
                  <a:pt x="1770" y="1982"/>
                </a:lnTo>
                <a:close/>
                <a:moveTo>
                  <a:pt x="2628" y="1726"/>
                </a:moveTo>
                <a:lnTo>
                  <a:pt x="2528" y="1726"/>
                </a:lnTo>
                <a:lnTo>
                  <a:pt x="2528" y="1788"/>
                </a:lnTo>
                <a:lnTo>
                  <a:pt x="2618" y="1788"/>
                </a:lnTo>
                <a:lnTo>
                  <a:pt x="2618" y="1848"/>
                </a:lnTo>
                <a:lnTo>
                  <a:pt x="2528" y="1848"/>
                </a:lnTo>
                <a:lnTo>
                  <a:pt x="2528" y="1922"/>
                </a:lnTo>
                <a:lnTo>
                  <a:pt x="2628" y="1922"/>
                </a:lnTo>
                <a:lnTo>
                  <a:pt x="2628" y="1982"/>
                </a:lnTo>
                <a:lnTo>
                  <a:pt x="2452" y="1982"/>
                </a:lnTo>
                <a:lnTo>
                  <a:pt x="2452" y="1668"/>
                </a:lnTo>
                <a:lnTo>
                  <a:pt x="2628" y="1668"/>
                </a:lnTo>
                <a:lnTo>
                  <a:pt x="2628" y="1726"/>
                </a:lnTo>
                <a:close/>
                <a:moveTo>
                  <a:pt x="3476" y="1726"/>
                </a:moveTo>
                <a:lnTo>
                  <a:pt x="3374" y="1726"/>
                </a:lnTo>
                <a:lnTo>
                  <a:pt x="3374" y="1788"/>
                </a:lnTo>
                <a:lnTo>
                  <a:pt x="3464" y="1788"/>
                </a:lnTo>
                <a:lnTo>
                  <a:pt x="3464" y="1848"/>
                </a:lnTo>
                <a:lnTo>
                  <a:pt x="3374" y="1848"/>
                </a:lnTo>
                <a:lnTo>
                  <a:pt x="3374" y="1982"/>
                </a:lnTo>
                <a:lnTo>
                  <a:pt x="3298" y="1982"/>
                </a:lnTo>
                <a:lnTo>
                  <a:pt x="3298" y="1668"/>
                </a:lnTo>
                <a:lnTo>
                  <a:pt x="3476" y="1668"/>
                </a:lnTo>
                <a:lnTo>
                  <a:pt x="3476" y="1726"/>
                </a:lnTo>
                <a:close/>
                <a:moveTo>
                  <a:pt x="4324" y="1726"/>
                </a:moveTo>
                <a:lnTo>
                  <a:pt x="4268" y="1726"/>
                </a:lnTo>
                <a:lnTo>
                  <a:pt x="4268" y="1982"/>
                </a:lnTo>
                <a:lnTo>
                  <a:pt x="4198" y="1982"/>
                </a:lnTo>
                <a:lnTo>
                  <a:pt x="4198" y="1726"/>
                </a:lnTo>
                <a:lnTo>
                  <a:pt x="4138" y="1726"/>
                </a:lnTo>
                <a:lnTo>
                  <a:pt x="4138" y="1668"/>
                </a:lnTo>
                <a:lnTo>
                  <a:pt x="4324" y="1668"/>
                </a:lnTo>
                <a:lnTo>
                  <a:pt x="4324" y="1726"/>
                </a:lnTo>
                <a:close/>
                <a:moveTo>
                  <a:pt x="878" y="1100"/>
                </a:moveTo>
                <a:lnTo>
                  <a:pt x="878" y="1100"/>
                </a:lnTo>
                <a:lnTo>
                  <a:pt x="906" y="1160"/>
                </a:lnTo>
                <a:lnTo>
                  <a:pt x="936" y="1218"/>
                </a:lnTo>
                <a:lnTo>
                  <a:pt x="966" y="1268"/>
                </a:lnTo>
                <a:lnTo>
                  <a:pt x="994" y="1308"/>
                </a:lnTo>
                <a:lnTo>
                  <a:pt x="994" y="1308"/>
                </a:lnTo>
                <a:lnTo>
                  <a:pt x="1014" y="1278"/>
                </a:lnTo>
                <a:lnTo>
                  <a:pt x="1040" y="1240"/>
                </a:lnTo>
                <a:lnTo>
                  <a:pt x="1066" y="1190"/>
                </a:lnTo>
                <a:lnTo>
                  <a:pt x="1094" y="1130"/>
                </a:lnTo>
                <a:lnTo>
                  <a:pt x="1122" y="1064"/>
                </a:lnTo>
                <a:lnTo>
                  <a:pt x="1136" y="1026"/>
                </a:lnTo>
                <a:lnTo>
                  <a:pt x="1148" y="988"/>
                </a:lnTo>
                <a:lnTo>
                  <a:pt x="1160" y="948"/>
                </a:lnTo>
                <a:lnTo>
                  <a:pt x="1170" y="906"/>
                </a:lnTo>
                <a:lnTo>
                  <a:pt x="1178" y="862"/>
                </a:lnTo>
                <a:lnTo>
                  <a:pt x="1186" y="818"/>
                </a:lnTo>
                <a:lnTo>
                  <a:pt x="1186" y="818"/>
                </a:lnTo>
                <a:lnTo>
                  <a:pt x="1192" y="768"/>
                </a:lnTo>
                <a:lnTo>
                  <a:pt x="1196" y="718"/>
                </a:lnTo>
                <a:lnTo>
                  <a:pt x="1198" y="668"/>
                </a:lnTo>
                <a:lnTo>
                  <a:pt x="1198" y="618"/>
                </a:lnTo>
                <a:lnTo>
                  <a:pt x="1194" y="562"/>
                </a:lnTo>
                <a:lnTo>
                  <a:pt x="1186" y="504"/>
                </a:lnTo>
                <a:lnTo>
                  <a:pt x="1176" y="442"/>
                </a:lnTo>
                <a:lnTo>
                  <a:pt x="1162" y="374"/>
                </a:lnTo>
                <a:lnTo>
                  <a:pt x="1162" y="374"/>
                </a:lnTo>
                <a:lnTo>
                  <a:pt x="1152" y="338"/>
                </a:lnTo>
                <a:lnTo>
                  <a:pt x="1142" y="304"/>
                </a:lnTo>
                <a:lnTo>
                  <a:pt x="1132" y="270"/>
                </a:lnTo>
                <a:lnTo>
                  <a:pt x="1120" y="238"/>
                </a:lnTo>
                <a:lnTo>
                  <a:pt x="1094" y="178"/>
                </a:lnTo>
                <a:lnTo>
                  <a:pt x="1066" y="124"/>
                </a:lnTo>
                <a:lnTo>
                  <a:pt x="1042" y="78"/>
                </a:lnTo>
                <a:lnTo>
                  <a:pt x="1020" y="42"/>
                </a:lnTo>
                <a:lnTo>
                  <a:pt x="992" y="0"/>
                </a:lnTo>
                <a:lnTo>
                  <a:pt x="992" y="0"/>
                </a:lnTo>
                <a:lnTo>
                  <a:pt x="964" y="44"/>
                </a:lnTo>
                <a:lnTo>
                  <a:pt x="944" y="78"/>
                </a:lnTo>
                <a:lnTo>
                  <a:pt x="922" y="118"/>
                </a:lnTo>
                <a:lnTo>
                  <a:pt x="900" y="164"/>
                </a:lnTo>
                <a:lnTo>
                  <a:pt x="876" y="216"/>
                </a:lnTo>
                <a:lnTo>
                  <a:pt x="856" y="270"/>
                </a:lnTo>
                <a:lnTo>
                  <a:pt x="836" y="326"/>
                </a:lnTo>
                <a:lnTo>
                  <a:pt x="836" y="326"/>
                </a:lnTo>
                <a:lnTo>
                  <a:pt x="820" y="390"/>
                </a:lnTo>
                <a:lnTo>
                  <a:pt x="808" y="450"/>
                </a:lnTo>
                <a:lnTo>
                  <a:pt x="798" y="510"/>
                </a:lnTo>
                <a:lnTo>
                  <a:pt x="792" y="570"/>
                </a:lnTo>
                <a:lnTo>
                  <a:pt x="790" y="628"/>
                </a:lnTo>
                <a:lnTo>
                  <a:pt x="790" y="684"/>
                </a:lnTo>
                <a:lnTo>
                  <a:pt x="792" y="742"/>
                </a:lnTo>
                <a:lnTo>
                  <a:pt x="798" y="798"/>
                </a:lnTo>
                <a:lnTo>
                  <a:pt x="798" y="798"/>
                </a:lnTo>
                <a:lnTo>
                  <a:pt x="806" y="852"/>
                </a:lnTo>
                <a:lnTo>
                  <a:pt x="818" y="908"/>
                </a:lnTo>
                <a:lnTo>
                  <a:pt x="830" y="958"/>
                </a:lnTo>
                <a:lnTo>
                  <a:pt x="844" y="1004"/>
                </a:lnTo>
                <a:lnTo>
                  <a:pt x="868" y="1074"/>
                </a:lnTo>
                <a:lnTo>
                  <a:pt x="878" y="1100"/>
                </a:lnTo>
                <a:lnTo>
                  <a:pt x="878" y="1100"/>
                </a:lnTo>
                <a:close/>
                <a:moveTo>
                  <a:pt x="992" y="1260"/>
                </a:moveTo>
                <a:lnTo>
                  <a:pt x="992" y="1260"/>
                </a:lnTo>
                <a:lnTo>
                  <a:pt x="976" y="1222"/>
                </a:lnTo>
                <a:lnTo>
                  <a:pt x="966" y="1198"/>
                </a:lnTo>
                <a:lnTo>
                  <a:pt x="956" y="1172"/>
                </a:lnTo>
                <a:lnTo>
                  <a:pt x="948" y="1140"/>
                </a:lnTo>
                <a:lnTo>
                  <a:pt x="942" y="1104"/>
                </a:lnTo>
                <a:lnTo>
                  <a:pt x="938" y="1066"/>
                </a:lnTo>
                <a:lnTo>
                  <a:pt x="934" y="1022"/>
                </a:lnTo>
                <a:lnTo>
                  <a:pt x="934" y="1022"/>
                </a:lnTo>
                <a:lnTo>
                  <a:pt x="936" y="980"/>
                </a:lnTo>
                <a:lnTo>
                  <a:pt x="942" y="940"/>
                </a:lnTo>
                <a:lnTo>
                  <a:pt x="950" y="904"/>
                </a:lnTo>
                <a:lnTo>
                  <a:pt x="958" y="870"/>
                </a:lnTo>
                <a:lnTo>
                  <a:pt x="968" y="840"/>
                </a:lnTo>
                <a:lnTo>
                  <a:pt x="978" y="816"/>
                </a:lnTo>
                <a:lnTo>
                  <a:pt x="988" y="798"/>
                </a:lnTo>
                <a:lnTo>
                  <a:pt x="994" y="788"/>
                </a:lnTo>
                <a:lnTo>
                  <a:pt x="994" y="788"/>
                </a:lnTo>
                <a:lnTo>
                  <a:pt x="1006" y="814"/>
                </a:lnTo>
                <a:lnTo>
                  <a:pt x="1016" y="836"/>
                </a:lnTo>
                <a:lnTo>
                  <a:pt x="1024" y="864"/>
                </a:lnTo>
                <a:lnTo>
                  <a:pt x="1034" y="894"/>
                </a:lnTo>
                <a:lnTo>
                  <a:pt x="1042" y="930"/>
                </a:lnTo>
                <a:lnTo>
                  <a:pt x="1048" y="970"/>
                </a:lnTo>
                <a:lnTo>
                  <a:pt x="1050" y="1012"/>
                </a:lnTo>
                <a:lnTo>
                  <a:pt x="1050" y="1012"/>
                </a:lnTo>
                <a:lnTo>
                  <a:pt x="1050" y="1054"/>
                </a:lnTo>
                <a:lnTo>
                  <a:pt x="1046" y="1094"/>
                </a:lnTo>
                <a:lnTo>
                  <a:pt x="1040" y="1130"/>
                </a:lnTo>
                <a:lnTo>
                  <a:pt x="1032" y="1164"/>
                </a:lnTo>
                <a:lnTo>
                  <a:pt x="1022" y="1194"/>
                </a:lnTo>
                <a:lnTo>
                  <a:pt x="1012" y="1220"/>
                </a:lnTo>
                <a:lnTo>
                  <a:pt x="1002" y="1242"/>
                </a:lnTo>
                <a:lnTo>
                  <a:pt x="992" y="1260"/>
                </a:lnTo>
                <a:lnTo>
                  <a:pt x="992" y="1260"/>
                </a:lnTo>
                <a:close/>
                <a:moveTo>
                  <a:pt x="838" y="624"/>
                </a:moveTo>
                <a:lnTo>
                  <a:pt x="838" y="624"/>
                </a:lnTo>
                <a:lnTo>
                  <a:pt x="840" y="586"/>
                </a:lnTo>
                <a:lnTo>
                  <a:pt x="844" y="550"/>
                </a:lnTo>
                <a:lnTo>
                  <a:pt x="854" y="480"/>
                </a:lnTo>
                <a:lnTo>
                  <a:pt x="868" y="420"/>
                </a:lnTo>
                <a:lnTo>
                  <a:pt x="878" y="376"/>
                </a:lnTo>
                <a:lnTo>
                  <a:pt x="878" y="376"/>
                </a:lnTo>
                <a:lnTo>
                  <a:pt x="896" y="320"/>
                </a:lnTo>
                <a:lnTo>
                  <a:pt x="916" y="268"/>
                </a:lnTo>
                <a:lnTo>
                  <a:pt x="932" y="224"/>
                </a:lnTo>
                <a:lnTo>
                  <a:pt x="950" y="186"/>
                </a:lnTo>
                <a:lnTo>
                  <a:pt x="976" y="130"/>
                </a:lnTo>
                <a:lnTo>
                  <a:pt x="992" y="102"/>
                </a:lnTo>
                <a:lnTo>
                  <a:pt x="992" y="102"/>
                </a:lnTo>
                <a:lnTo>
                  <a:pt x="1010" y="132"/>
                </a:lnTo>
                <a:lnTo>
                  <a:pt x="1040" y="194"/>
                </a:lnTo>
                <a:lnTo>
                  <a:pt x="1058" y="234"/>
                </a:lnTo>
                <a:lnTo>
                  <a:pt x="1076" y="276"/>
                </a:lnTo>
                <a:lnTo>
                  <a:pt x="1092" y="324"/>
                </a:lnTo>
                <a:lnTo>
                  <a:pt x="1108" y="372"/>
                </a:lnTo>
                <a:lnTo>
                  <a:pt x="1108" y="372"/>
                </a:lnTo>
                <a:lnTo>
                  <a:pt x="1120" y="420"/>
                </a:lnTo>
                <a:lnTo>
                  <a:pt x="1130" y="468"/>
                </a:lnTo>
                <a:lnTo>
                  <a:pt x="1138" y="514"/>
                </a:lnTo>
                <a:lnTo>
                  <a:pt x="1142" y="556"/>
                </a:lnTo>
                <a:lnTo>
                  <a:pt x="1146" y="598"/>
                </a:lnTo>
                <a:lnTo>
                  <a:pt x="1148" y="636"/>
                </a:lnTo>
                <a:lnTo>
                  <a:pt x="1150" y="700"/>
                </a:lnTo>
                <a:lnTo>
                  <a:pt x="1150" y="700"/>
                </a:lnTo>
                <a:lnTo>
                  <a:pt x="1146" y="754"/>
                </a:lnTo>
                <a:lnTo>
                  <a:pt x="1142" y="808"/>
                </a:lnTo>
                <a:lnTo>
                  <a:pt x="1136" y="856"/>
                </a:lnTo>
                <a:lnTo>
                  <a:pt x="1128" y="896"/>
                </a:lnTo>
                <a:lnTo>
                  <a:pt x="1128" y="896"/>
                </a:lnTo>
                <a:lnTo>
                  <a:pt x="1128" y="864"/>
                </a:lnTo>
                <a:lnTo>
                  <a:pt x="1128" y="832"/>
                </a:lnTo>
                <a:lnTo>
                  <a:pt x="1124" y="760"/>
                </a:lnTo>
                <a:lnTo>
                  <a:pt x="1116" y="686"/>
                </a:lnTo>
                <a:lnTo>
                  <a:pt x="1104" y="616"/>
                </a:lnTo>
                <a:lnTo>
                  <a:pt x="1104" y="616"/>
                </a:lnTo>
                <a:lnTo>
                  <a:pt x="1096" y="580"/>
                </a:lnTo>
                <a:lnTo>
                  <a:pt x="1084" y="542"/>
                </a:lnTo>
                <a:lnTo>
                  <a:pt x="1072" y="500"/>
                </a:lnTo>
                <a:lnTo>
                  <a:pt x="1056" y="458"/>
                </a:lnTo>
                <a:lnTo>
                  <a:pt x="1040" y="416"/>
                </a:lnTo>
                <a:lnTo>
                  <a:pt x="1024" y="378"/>
                </a:lnTo>
                <a:lnTo>
                  <a:pt x="1008" y="344"/>
                </a:lnTo>
                <a:lnTo>
                  <a:pt x="992" y="314"/>
                </a:lnTo>
                <a:lnTo>
                  <a:pt x="992" y="314"/>
                </a:lnTo>
                <a:lnTo>
                  <a:pt x="978" y="342"/>
                </a:lnTo>
                <a:lnTo>
                  <a:pt x="962" y="374"/>
                </a:lnTo>
                <a:lnTo>
                  <a:pt x="948" y="408"/>
                </a:lnTo>
                <a:lnTo>
                  <a:pt x="932" y="448"/>
                </a:lnTo>
                <a:lnTo>
                  <a:pt x="918" y="488"/>
                </a:lnTo>
                <a:lnTo>
                  <a:pt x="904" y="532"/>
                </a:lnTo>
                <a:lnTo>
                  <a:pt x="892" y="574"/>
                </a:lnTo>
                <a:lnTo>
                  <a:pt x="882" y="616"/>
                </a:lnTo>
                <a:lnTo>
                  <a:pt x="882" y="616"/>
                </a:lnTo>
                <a:lnTo>
                  <a:pt x="874" y="658"/>
                </a:lnTo>
                <a:lnTo>
                  <a:pt x="868" y="700"/>
                </a:lnTo>
                <a:lnTo>
                  <a:pt x="864" y="742"/>
                </a:lnTo>
                <a:lnTo>
                  <a:pt x="860" y="784"/>
                </a:lnTo>
                <a:lnTo>
                  <a:pt x="858" y="854"/>
                </a:lnTo>
                <a:lnTo>
                  <a:pt x="856" y="898"/>
                </a:lnTo>
                <a:lnTo>
                  <a:pt x="856" y="898"/>
                </a:lnTo>
                <a:lnTo>
                  <a:pt x="850" y="858"/>
                </a:lnTo>
                <a:lnTo>
                  <a:pt x="844" y="794"/>
                </a:lnTo>
                <a:lnTo>
                  <a:pt x="838" y="714"/>
                </a:lnTo>
                <a:lnTo>
                  <a:pt x="838" y="670"/>
                </a:lnTo>
                <a:lnTo>
                  <a:pt x="838" y="624"/>
                </a:lnTo>
                <a:lnTo>
                  <a:pt x="838" y="624"/>
                </a:lnTo>
                <a:close/>
                <a:moveTo>
                  <a:pt x="724" y="1576"/>
                </a:moveTo>
                <a:lnTo>
                  <a:pt x="724" y="1576"/>
                </a:lnTo>
                <a:lnTo>
                  <a:pt x="724" y="1574"/>
                </a:lnTo>
                <a:lnTo>
                  <a:pt x="724" y="1574"/>
                </a:lnTo>
                <a:lnTo>
                  <a:pt x="740" y="1560"/>
                </a:lnTo>
                <a:lnTo>
                  <a:pt x="756" y="1548"/>
                </a:lnTo>
                <a:lnTo>
                  <a:pt x="774" y="1538"/>
                </a:lnTo>
                <a:lnTo>
                  <a:pt x="792" y="1530"/>
                </a:lnTo>
                <a:lnTo>
                  <a:pt x="810" y="1524"/>
                </a:lnTo>
                <a:lnTo>
                  <a:pt x="830" y="1520"/>
                </a:lnTo>
                <a:lnTo>
                  <a:pt x="850" y="1516"/>
                </a:lnTo>
                <a:lnTo>
                  <a:pt x="868" y="1516"/>
                </a:lnTo>
                <a:lnTo>
                  <a:pt x="888" y="1516"/>
                </a:lnTo>
                <a:lnTo>
                  <a:pt x="908" y="1520"/>
                </a:lnTo>
                <a:lnTo>
                  <a:pt x="926" y="1524"/>
                </a:lnTo>
                <a:lnTo>
                  <a:pt x="946" y="1530"/>
                </a:lnTo>
                <a:lnTo>
                  <a:pt x="964" y="1538"/>
                </a:lnTo>
                <a:lnTo>
                  <a:pt x="980" y="1548"/>
                </a:lnTo>
                <a:lnTo>
                  <a:pt x="998" y="1560"/>
                </a:lnTo>
                <a:lnTo>
                  <a:pt x="1012" y="1574"/>
                </a:lnTo>
                <a:lnTo>
                  <a:pt x="1012" y="1574"/>
                </a:lnTo>
                <a:lnTo>
                  <a:pt x="1026" y="1590"/>
                </a:lnTo>
                <a:lnTo>
                  <a:pt x="1038" y="1606"/>
                </a:lnTo>
                <a:lnTo>
                  <a:pt x="1048" y="1624"/>
                </a:lnTo>
                <a:lnTo>
                  <a:pt x="1058" y="1642"/>
                </a:lnTo>
                <a:lnTo>
                  <a:pt x="1064" y="1660"/>
                </a:lnTo>
                <a:lnTo>
                  <a:pt x="1068" y="1680"/>
                </a:lnTo>
                <a:lnTo>
                  <a:pt x="1072" y="1698"/>
                </a:lnTo>
                <a:lnTo>
                  <a:pt x="1072" y="1718"/>
                </a:lnTo>
                <a:lnTo>
                  <a:pt x="1072" y="1738"/>
                </a:lnTo>
                <a:lnTo>
                  <a:pt x="1068" y="1756"/>
                </a:lnTo>
                <a:lnTo>
                  <a:pt x="1064" y="1776"/>
                </a:lnTo>
                <a:lnTo>
                  <a:pt x="1058" y="1794"/>
                </a:lnTo>
                <a:lnTo>
                  <a:pt x="1048" y="1812"/>
                </a:lnTo>
                <a:lnTo>
                  <a:pt x="1038" y="1830"/>
                </a:lnTo>
                <a:lnTo>
                  <a:pt x="1026" y="1846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2" y="1862"/>
                </a:lnTo>
                <a:lnTo>
                  <a:pt x="1010" y="1864"/>
                </a:lnTo>
                <a:lnTo>
                  <a:pt x="1010" y="1864"/>
                </a:lnTo>
                <a:lnTo>
                  <a:pt x="980" y="1892"/>
                </a:lnTo>
                <a:lnTo>
                  <a:pt x="946" y="1914"/>
                </a:lnTo>
                <a:lnTo>
                  <a:pt x="912" y="1936"/>
                </a:lnTo>
                <a:lnTo>
                  <a:pt x="876" y="1952"/>
                </a:lnTo>
                <a:lnTo>
                  <a:pt x="840" y="1964"/>
                </a:lnTo>
                <a:lnTo>
                  <a:pt x="802" y="1974"/>
                </a:lnTo>
                <a:lnTo>
                  <a:pt x="762" y="1980"/>
                </a:lnTo>
                <a:lnTo>
                  <a:pt x="724" y="1982"/>
                </a:lnTo>
                <a:lnTo>
                  <a:pt x="724" y="1982"/>
                </a:lnTo>
                <a:lnTo>
                  <a:pt x="684" y="1980"/>
                </a:lnTo>
                <a:lnTo>
                  <a:pt x="646" y="1974"/>
                </a:lnTo>
                <a:lnTo>
                  <a:pt x="608" y="1964"/>
                </a:lnTo>
                <a:lnTo>
                  <a:pt x="570" y="1952"/>
                </a:lnTo>
                <a:lnTo>
                  <a:pt x="534" y="1934"/>
                </a:lnTo>
                <a:lnTo>
                  <a:pt x="500" y="1914"/>
                </a:lnTo>
                <a:lnTo>
                  <a:pt x="468" y="1890"/>
                </a:lnTo>
                <a:lnTo>
                  <a:pt x="436" y="1862"/>
                </a:lnTo>
                <a:lnTo>
                  <a:pt x="436" y="1862"/>
                </a:lnTo>
                <a:lnTo>
                  <a:pt x="412" y="1836"/>
                </a:lnTo>
                <a:lnTo>
                  <a:pt x="390" y="1806"/>
                </a:lnTo>
                <a:lnTo>
                  <a:pt x="370" y="1776"/>
                </a:lnTo>
                <a:lnTo>
                  <a:pt x="354" y="1746"/>
                </a:lnTo>
                <a:lnTo>
                  <a:pt x="342" y="1714"/>
                </a:lnTo>
                <a:lnTo>
                  <a:pt x="332" y="1680"/>
                </a:lnTo>
                <a:lnTo>
                  <a:pt x="324" y="1648"/>
                </a:lnTo>
                <a:lnTo>
                  <a:pt x="320" y="1614"/>
                </a:lnTo>
                <a:lnTo>
                  <a:pt x="318" y="1578"/>
                </a:lnTo>
                <a:lnTo>
                  <a:pt x="318" y="1544"/>
                </a:lnTo>
                <a:lnTo>
                  <a:pt x="322" y="1510"/>
                </a:lnTo>
                <a:lnTo>
                  <a:pt x="330" y="1478"/>
                </a:lnTo>
                <a:lnTo>
                  <a:pt x="340" y="1444"/>
                </a:lnTo>
                <a:lnTo>
                  <a:pt x="352" y="1412"/>
                </a:lnTo>
                <a:lnTo>
                  <a:pt x="368" y="1380"/>
                </a:lnTo>
                <a:lnTo>
                  <a:pt x="386" y="1350"/>
                </a:lnTo>
                <a:lnTo>
                  <a:pt x="386" y="1350"/>
                </a:lnTo>
                <a:lnTo>
                  <a:pt x="410" y="1320"/>
                </a:lnTo>
                <a:lnTo>
                  <a:pt x="436" y="1290"/>
                </a:lnTo>
                <a:lnTo>
                  <a:pt x="436" y="1290"/>
                </a:lnTo>
                <a:lnTo>
                  <a:pt x="468" y="1262"/>
                </a:lnTo>
                <a:lnTo>
                  <a:pt x="500" y="1238"/>
                </a:lnTo>
                <a:lnTo>
                  <a:pt x="534" y="1218"/>
                </a:lnTo>
                <a:lnTo>
                  <a:pt x="570" y="1202"/>
                </a:lnTo>
                <a:lnTo>
                  <a:pt x="608" y="1188"/>
                </a:lnTo>
                <a:lnTo>
                  <a:pt x="646" y="1178"/>
                </a:lnTo>
                <a:lnTo>
                  <a:pt x="684" y="1174"/>
                </a:lnTo>
                <a:lnTo>
                  <a:pt x="724" y="1172"/>
                </a:lnTo>
                <a:lnTo>
                  <a:pt x="724" y="630"/>
                </a:lnTo>
                <a:lnTo>
                  <a:pt x="724" y="630"/>
                </a:lnTo>
                <a:lnTo>
                  <a:pt x="686" y="630"/>
                </a:lnTo>
                <a:lnTo>
                  <a:pt x="650" y="634"/>
                </a:lnTo>
                <a:lnTo>
                  <a:pt x="614" y="638"/>
                </a:lnTo>
                <a:lnTo>
                  <a:pt x="578" y="644"/>
                </a:lnTo>
                <a:lnTo>
                  <a:pt x="542" y="652"/>
                </a:lnTo>
                <a:lnTo>
                  <a:pt x="508" y="662"/>
                </a:lnTo>
                <a:lnTo>
                  <a:pt x="474" y="674"/>
                </a:lnTo>
                <a:lnTo>
                  <a:pt x="442" y="686"/>
                </a:lnTo>
                <a:lnTo>
                  <a:pt x="410" y="700"/>
                </a:lnTo>
                <a:lnTo>
                  <a:pt x="378" y="716"/>
                </a:lnTo>
                <a:lnTo>
                  <a:pt x="348" y="734"/>
                </a:lnTo>
                <a:lnTo>
                  <a:pt x="320" y="752"/>
                </a:lnTo>
                <a:lnTo>
                  <a:pt x="290" y="772"/>
                </a:lnTo>
                <a:lnTo>
                  <a:pt x="264" y="794"/>
                </a:lnTo>
                <a:lnTo>
                  <a:pt x="238" y="816"/>
                </a:lnTo>
                <a:lnTo>
                  <a:pt x="212" y="840"/>
                </a:lnTo>
                <a:lnTo>
                  <a:pt x="188" y="866"/>
                </a:lnTo>
                <a:lnTo>
                  <a:pt x="166" y="892"/>
                </a:lnTo>
                <a:lnTo>
                  <a:pt x="144" y="920"/>
                </a:lnTo>
                <a:lnTo>
                  <a:pt x="124" y="948"/>
                </a:lnTo>
                <a:lnTo>
                  <a:pt x="104" y="976"/>
                </a:lnTo>
                <a:lnTo>
                  <a:pt x="88" y="1006"/>
                </a:lnTo>
                <a:lnTo>
                  <a:pt x="72" y="1038"/>
                </a:lnTo>
                <a:lnTo>
                  <a:pt x="56" y="1070"/>
                </a:lnTo>
                <a:lnTo>
                  <a:pt x="44" y="1102"/>
                </a:lnTo>
                <a:lnTo>
                  <a:pt x="32" y="1136"/>
                </a:lnTo>
                <a:lnTo>
                  <a:pt x="22" y="1170"/>
                </a:lnTo>
                <a:lnTo>
                  <a:pt x="14" y="1206"/>
                </a:lnTo>
                <a:lnTo>
                  <a:pt x="8" y="1240"/>
                </a:lnTo>
                <a:lnTo>
                  <a:pt x="4" y="1276"/>
                </a:lnTo>
                <a:lnTo>
                  <a:pt x="0" y="1314"/>
                </a:lnTo>
                <a:lnTo>
                  <a:pt x="0" y="1350"/>
                </a:lnTo>
                <a:lnTo>
                  <a:pt x="0" y="1350"/>
                </a:lnTo>
                <a:lnTo>
                  <a:pt x="0" y="1388"/>
                </a:lnTo>
                <a:lnTo>
                  <a:pt x="4" y="1424"/>
                </a:lnTo>
                <a:lnTo>
                  <a:pt x="8" y="1460"/>
                </a:lnTo>
                <a:lnTo>
                  <a:pt x="14" y="1496"/>
                </a:lnTo>
                <a:lnTo>
                  <a:pt x="22" y="1530"/>
                </a:lnTo>
                <a:lnTo>
                  <a:pt x="32" y="1564"/>
                </a:lnTo>
                <a:lnTo>
                  <a:pt x="44" y="1598"/>
                </a:lnTo>
                <a:lnTo>
                  <a:pt x="56" y="1630"/>
                </a:lnTo>
                <a:lnTo>
                  <a:pt x="72" y="1662"/>
                </a:lnTo>
                <a:lnTo>
                  <a:pt x="88" y="1694"/>
                </a:lnTo>
                <a:lnTo>
                  <a:pt x="104" y="1724"/>
                </a:lnTo>
                <a:lnTo>
                  <a:pt x="124" y="1754"/>
                </a:lnTo>
                <a:lnTo>
                  <a:pt x="144" y="1782"/>
                </a:lnTo>
                <a:lnTo>
                  <a:pt x="166" y="1808"/>
                </a:lnTo>
                <a:lnTo>
                  <a:pt x="188" y="1836"/>
                </a:lnTo>
                <a:lnTo>
                  <a:pt x="212" y="1860"/>
                </a:lnTo>
                <a:lnTo>
                  <a:pt x="238" y="1884"/>
                </a:lnTo>
                <a:lnTo>
                  <a:pt x="264" y="1906"/>
                </a:lnTo>
                <a:lnTo>
                  <a:pt x="290" y="1928"/>
                </a:lnTo>
                <a:lnTo>
                  <a:pt x="320" y="1948"/>
                </a:lnTo>
                <a:lnTo>
                  <a:pt x="348" y="1966"/>
                </a:lnTo>
                <a:lnTo>
                  <a:pt x="378" y="1984"/>
                </a:lnTo>
                <a:lnTo>
                  <a:pt x="410" y="2000"/>
                </a:lnTo>
                <a:lnTo>
                  <a:pt x="442" y="2014"/>
                </a:lnTo>
                <a:lnTo>
                  <a:pt x="474" y="2028"/>
                </a:lnTo>
                <a:lnTo>
                  <a:pt x="508" y="2038"/>
                </a:lnTo>
                <a:lnTo>
                  <a:pt x="542" y="2048"/>
                </a:lnTo>
                <a:lnTo>
                  <a:pt x="578" y="2056"/>
                </a:lnTo>
                <a:lnTo>
                  <a:pt x="614" y="2062"/>
                </a:lnTo>
                <a:lnTo>
                  <a:pt x="650" y="2068"/>
                </a:lnTo>
                <a:lnTo>
                  <a:pt x="686" y="2070"/>
                </a:lnTo>
                <a:lnTo>
                  <a:pt x="724" y="2072"/>
                </a:lnTo>
                <a:lnTo>
                  <a:pt x="724" y="2072"/>
                </a:lnTo>
                <a:lnTo>
                  <a:pt x="762" y="2070"/>
                </a:lnTo>
                <a:lnTo>
                  <a:pt x="800" y="2068"/>
                </a:lnTo>
                <a:lnTo>
                  <a:pt x="838" y="2062"/>
                </a:lnTo>
                <a:lnTo>
                  <a:pt x="876" y="2056"/>
                </a:lnTo>
                <a:lnTo>
                  <a:pt x="912" y="2046"/>
                </a:lnTo>
                <a:lnTo>
                  <a:pt x="948" y="2036"/>
                </a:lnTo>
                <a:lnTo>
                  <a:pt x="982" y="2024"/>
                </a:lnTo>
                <a:lnTo>
                  <a:pt x="1016" y="2010"/>
                </a:lnTo>
                <a:lnTo>
                  <a:pt x="1050" y="1994"/>
                </a:lnTo>
                <a:lnTo>
                  <a:pt x="1082" y="1976"/>
                </a:lnTo>
                <a:lnTo>
                  <a:pt x="1114" y="1958"/>
                </a:lnTo>
                <a:lnTo>
                  <a:pt x="1144" y="1938"/>
                </a:lnTo>
                <a:lnTo>
                  <a:pt x="1172" y="1916"/>
                </a:lnTo>
                <a:lnTo>
                  <a:pt x="1200" y="1894"/>
                </a:lnTo>
                <a:lnTo>
                  <a:pt x="1226" y="1868"/>
                </a:lnTo>
                <a:lnTo>
                  <a:pt x="1252" y="1844"/>
                </a:lnTo>
                <a:lnTo>
                  <a:pt x="1252" y="1348"/>
                </a:lnTo>
                <a:lnTo>
                  <a:pt x="724" y="1348"/>
                </a:lnTo>
                <a:lnTo>
                  <a:pt x="724" y="157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5402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Раздел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87337" y="2528900"/>
            <a:ext cx="8569325" cy="697303"/>
          </a:xfrm>
        </p:spPr>
        <p:txBody>
          <a:bodyPr>
            <a:noAutofit/>
          </a:bodyPr>
          <a:lstStyle>
            <a:lvl1pPr>
              <a:defRPr baseline="0"/>
            </a:lvl1pPr>
          </a:lstStyle>
          <a:p>
            <a:r>
              <a:rPr lang="ru-RU" dirty="0" smtClean="0"/>
              <a:t>Введите название раздела (максимум две строки)</a:t>
            </a:r>
            <a:endParaRPr lang="en-US" dirty="0"/>
          </a:p>
        </p:txBody>
      </p:sp>
      <p:cxnSp>
        <p:nvCxnSpPr>
          <p:cNvPr id="4" name="Прямая соединительная линия 7"/>
          <p:cNvCxnSpPr/>
          <p:nvPr/>
        </p:nvCxnSpPr>
        <p:spPr>
          <a:xfrm>
            <a:off x="287338" y="3429000"/>
            <a:ext cx="856932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9"/>
          <p:cNvCxnSpPr/>
          <p:nvPr/>
        </p:nvCxnSpPr>
        <p:spPr>
          <a:xfrm>
            <a:off x="8566352" y="6522320"/>
            <a:ext cx="0" cy="1440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10"/>
          <p:cNvSpPr/>
          <p:nvPr/>
        </p:nvSpPr>
        <p:spPr>
          <a:xfrm>
            <a:off x="8633637" y="6469800"/>
            <a:ext cx="304660" cy="173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>
            <a:noAutofit/>
          </a:bodyPr>
          <a:lstStyle/>
          <a:p>
            <a:pPr algn="l"/>
            <a:fld id="{AF528B6D-1001-487C-8FFE-85B114390330}" type="slidenum">
              <a:rPr lang="ru-RU" sz="1600" b="1" smtClean="0">
                <a:solidFill>
                  <a:schemeClr val="tx1"/>
                </a:solidFill>
              </a:rPr>
              <a:pPr algn="l"/>
              <a:t>‹#›</a:t>
            </a:fld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38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287337" y="3717031"/>
            <a:ext cx="8569325" cy="2304257"/>
          </a:xfrm>
        </p:spPr>
        <p:txBody>
          <a:bodyPr vert="horz" lIns="0" tIns="0" rIns="0" bIns="0" rtlCol="0">
            <a:noAutofit/>
          </a:bodyPr>
          <a:lstStyle>
            <a:lvl1pPr>
              <a:defRPr lang="ru-RU" sz="2200" b="0" dirty="0"/>
            </a:lvl1pPr>
          </a:lstStyle>
          <a:p>
            <a:pPr lvl="0"/>
            <a:r>
              <a:rPr lang="ru-RU" dirty="0" smtClean="0"/>
              <a:t>Текст</a:t>
            </a:r>
            <a:endParaRPr lang="ru-RU" dirty="0"/>
          </a:p>
        </p:txBody>
      </p:sp>
      <p:sp>
        <p:nvSpPr>
          <p:cNvPr id="11" name="LogoRus"/>
          <p:cNvSpPr/>
          <p:nvPr/>
        </p:nvSpPr>
        <p:spPr>
          <a:xfrm>
            <a:off x="5436096" y="6465926"/>
            <a:ext cx="3096717" cy="24686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lvl="0" algn="r"/>
            <a:r>
              <a:rPr lang="ru-RU" sz="1600" noProof="0" dirty="0" smtClean="0">
                <a:solidFill>
                  <a:schemeClr val="bg2"/>
                </a:solidFill>
              </a:rPr>
              <a:t>Газпром нефть</a:t>
            </a:r>
            <a:endParaRPr lang="ru-RU" sz="1600" noProof="0" dirty="0">
              <a:solidFill>
                <a:schemeClr val="bg2"/>
              </a:solidFill>
            </a:endParaRPr>
          </a:p>
        </p:txBody>
      </p:sp>
      <p:sp>
        <p:nvSpPr>
          <p:cNvPr id="13" name="LogoEng" hidden="1"/>
          <p:cNvSpPr/>
          <p:nvPr/>
        </p:nvSpPr>
        <p:spPr>
          <a:xfrm>
            <a:off x="5436096" y="6465926"/>
            <a:ext cx="3096717" cy="24686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lvl="0" algn="r"/>
            <a:r>
              <a:rPr lang="en-US" sz="1600" noProof="0" dirty="0" smtClean="0">
                <a:solidFill>
                  <a:schemeClr val="bg2"/>
                </a:solidFill>
              </a:rPr>
              <a:t>Gazprom </a:t>
            </a:r>
            <a:r>
              <a:rPr lang="en-US" sz="1600" noProof="0" dirty="0" err="1" smtClean="0">
                <a:solidFill>
                  <a:schemeClr val="bg2"/>
                </a:solidFill>
              </a:rPr>
              <a:t>neft</a:t>
            </a:r>
            <a:endParaRPr lang="ru-RU" sz="1600" noProof="0" dirty="0">
              <a:solidFill>
                <a:schemeClr val="bg2"/>
              </a:solidFill>
            </a:endParaRPr>
          </a:p>
        </p:txBody>
      </p:sp>
      <p:sp>
        <p:nvSpPr>
          <p:cNvPr id="12" name="Footer"/>
          <p:cNvSpPr/>
          <p:nvPr/>
        </p:nvSpPr>
        <p:spPr>
          <a:xfrm>
            <a:off x="298896" y="6440488"/>
            <a:ext cx="5137200" cy="252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lvl="0"/>
            <a:endParaRPr lang="ru-RU" sz="1600" dirty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618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Выво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287339" y="2708919"/>
            <a:ext cx="8569324" cy="3631556"/>
          </a:xfrm>
        </p:spPr>
        <p:txBody>
          <a:bodyPr vert="horz" lIns="0" tIns="0" rIns="0" bIns="0" rtlCol="0">
            <a:noAutofit/>
          </a:bodyPr>
          <a:lstStyle>
            <a:lvl1pPr>
              <a:defRPr lang="ru-RU" sz="2200" b="0" dirty="0"/>
            </a:lvl1pPr>
          </a:lstStyle>
          <a:p>
            <a:pPr lvl="0"/>
            <a:r>
              <a:rPr lang="ru-RU" dirty="0" smtClean="0"/>
              <a:t>Текст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1" hasCustomPrompt="1"/>
          </p:nvPr>
        </p:nvSpPr>
        <p:spPr>
          <a:xfrm>
            <a:off x="287337" y="1952836"/>
            <a:ext cx="8569325" cy="680297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400" b="1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 smtClean="0"/>
              <a:t>Введите заголовок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8566352" y="6522320"/>
            <a:ext cx="0" cy="1440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8633637" y="6469800"/>
            <a:ext cx="304660" cy="173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>
            <a:noAutofit/>
          </a:bodyPr>
          <a:lstStyle/>
          <a:p>
            <a:pPr algn="l"/>
            <a:fld id="{AF528B6D-1001-487C-8FFE-85B114390330}" type="slidenum">
              <a:rPr lang="ru-RU" sz="1600" b="1" smtClean="0">
                <a:solidFill>
                  <a:schemeClr val="tx1"/>
                </a:solidFill>
              </a:rPr>
              <a:pPr algn="l"/>
              <a:t>‹#›</a:t>
            </a:fld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2" name="LogoRus"/>
          <p:cNvSpPr/>
          <p:nvPr/>
        </p:nvSpPr>
        <p:spPr>
          <a:xfrm>
            <a:off x="5436096" y="6465926"/>
            <a:ext cx="3096717" cy="24686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lvl="0" algn="r"/>
            <a:r>
              <a:rPr lang="ru-RU" sz="1600" noProof="0" dirty="0" smtClean="0">
                <a:solidFill>
                  <a:schemeClr val="bg2"/>
                </a:solidFill>
              </a:rPr>
              <a:t>Газпром нефть</a:t>
            </a:r>
            <a:endParaRPr lang="ru-RU" sz="1600" noProof="0" dirty="0">
              <a:solidFill>
                <a:schemeClr val="bg2"/>
              </a:solidFill>
            </a:endParaRPr>
          </a:p>
        </p:txBody>
      </p:sp>
      <p:sp>
        <p:nvSpPr>
          <p:cNvPr id="13" name="LogoEng" hidden="1"/>
          <p:cNvSpPr/>
          <p:nvPr/>
        </p:nvSpPr>
        <p:spPr>
          <a:xfrm>
            <a:off x="5436096" y="6465926"/>
            <a:ext cx="3096717" cy="24686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lvl="0" algn="r"/>
            <a:r>
              <a:rPr lang="en-US" sz="1600" noProof="0" dirty="0" smtClean="0">
                <a:solidFill>
                  <a:schemeClr val="bg2"/>
                </a:solidFill>
              </a:rPr>
              <a:t>Gazprom </a:t>
            </a:r>
            <a:r>
              <a:rPr lang="en-US" sz="1600" noProof="0" dirty="0" err="1" smtClean="0">
                <a:solidFill>
                  <a:schemeClr val="bg2"/>
                </a:solidFill>
              </a:rPr>
              <a:t>neft</a:t>
            </a:r>
            <a:endParaRPr lang="ru-RU" sz="1600" noProof="0" dirty="0">
              <a:solidFill>
                <a:schemeClr val="bg2"/>
              </a:solidFill>
            </a:endParaRPr>
          </a:p>
        </p:txBody>
      </p:sp>
      <p:sp>
        <p:nvSpPr>
          <p:cNvPr id="8" name="Footer"/>
          <p:cNvSpPr/>
          <p:nvPr/>
        </p:nvSpPr>
        <p:spPr>
          <a:xfrm>
            <a:off x="298896" y="6440488"/>
            <a:ext cx="5137200" cy="252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lvl="0"/>
            <a:endParaRPr lang="ru-RU" sz="1600" dirty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210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ru-RU" dirty="0" smtClean="0"/>
              <a:t>Введите заголовок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5238802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hasCustomPrompt="1"/>
          </p:nvPr>
        </p:nvSpPr>
        <p:spPr>
          <a:xfrm>
            <a:off x="287524" y="260350"/>
            <a:ext cx="8569657" cy="605514"/>
          </a:xfrm>
        </p:spPr>
        <p:txBody>
          <a:bodyPr>
            <a:noAutofit/>
          </a:bodyPr>
          <a:lstStyle/>
          <a:p>
            <a:r>
              <a:rPr lang="ru-RU" dirty="0" smtClean="0"/>
              <a:t>Введите заголовок</a:t>
            </a:r>
            <a:endParaRPr lang="en-US" dirty="0"/>
          </a:p>
        </p:txBody>
      </p:sp>
      <p:sp>
        <p:nvSpPr>
          <p:cNvPr id="81" name="ContentsTitle5" hidden="1"/>
          <p:cNvSpPr txBox="1"/>
          <p:nvPr/>
        </p:nvSpPr>
        <p:spPr>
          <a:xfrm>
            <a:off x="641276" y="2628856"/>
            <a:ext cx="7994027" cy="245640"/>
          </a:xfrm>
          <a:prstGeom prst="rect">
            <a:avLst/>
          </a:prstGeom>
          <a:noFill/>
        </p:spPr>
        <p:txBody>
          <a:bodyPr wrap="square" lIns="0" tIns="0" rIns="0" bIns="36000" rtlCol="0" anchor="b">
            <a:spAutoFit/>
          </a:bodyPr>
          <a:lstStyle/>
          <a:p>
            <a:pPr>
              <a:lnSpc>
                <a:spcPct val="85000"/>
              </a:lnSpc>
            </a:pPr>
            <a:r>
              <a:rPr lang="ru-RU" sz="1600" dirty="0"/>
              <a:t>Название раздела</a:t>
            </a:r>
          </a:p>
        </p:txBody>
      </p:sp>
      <p:cxnSp>
        <p:nvCxnSpPr>
          <p:cNvPr id="82" name="line5" hidden="1"/>
          <p:cNvCxnSpPr/>
          <p:nvPr/>
        </p:nvCxnSpPr>
        <p:spPr>
          <a:xfrm>
            <a:off x="297656" y="2905879"/>
            <a:ext cx="8559007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ContentsNumber5" hidden="1"/>
          <p:cNvSpPr txBox="1"/>
          <p:nvPr/>
        </p:nvSpPr>
        <p:spPr>
          <a:xfrm>
            <a:off x="287524" y="2491040"/>
            <a:ext cx="383530" cy="386054"/>
          </a:xfrm>
          <a:prstGeom prst="rect">
            <a:avLst/>
          </a:prstGeom>
          <a:noFill/>
        </p:spPr>
        <p:txBody>
          <a:bodyPr wrap="square" lIns="0" tIns="108000" rIns="0" bIns="0" rtlCol="0" anchor="b">
            <a:spAutoFit/>
          </a:bodyPr>
          <a:lstStyle/>
          <a:p>
            <a:r>
              <a:rPr lang="ru-RU" sz="1800" dirty="0">
                <a:solidFill>
                  <a:schemeClr val="bg2"/>
                </a:solidFill>
              </a:rPr>
              <a:t>5</a:t>
            </a:r>
            <a:endParaRPr lang="ru-RU" sz="1800" dirty="0" smtClean="0">
              <a:solidFill>
                <a:schemeClr val="bg2"/>
              </a:solidFill>
            </a:endParaRPr>
          </a:p>
        </p:txBody>
      </p:sp>
      <p:sp>
        <p:nvSpPr>
          <p:cNvPr id="84" name="ContentsTitle3">
            <a:hlinkClick r:id="" action="ppaction://noaction"/>
          </p:cNvPr>
          <p:cNvSpPr txBox="1"/>
          <p:nvPr/>
        </p:nvSpPr>
        <p:spPr>
          <a:xfrm>
            <a:off x="641276" y="1964953"/>
            <a:ext cx="7994027" cy="245640"/>
          </a:xfrm>
          <a:prstGeom prst="rect">
            <a:avLst/>
          </a:prstGeom>
          <a:noFill/>
        </p:spPr>
        <p:txBody>
          <a:bodyPr wrap="square" lIns="0" tIns="0" rIns="0" bIns="36000" rtlCol="0" anchor="b">
            <a:spAutoFit/>
          </a:bodyPr>
          <a:lstStyle/>
          <a:p>
            <a:pPr>
              <a:lnSpc>
                <a:spcPct val="85000"/>
              </a:lnSpc>
            </a:pPr>
            <a:endParaRPr lang="ru-RU" sz="1600" dirty="0"/>
          </a:p>
        </p:txBody>
      </p:sp>
      <p:cxnSp>
        <p:nvCxnSpPr>
          <p:cNvPr id="85" name="line3"/>
          <p:cNvCxnSpPr/>
          <p:nvPr/>
        </p:nvCxnSpPr>
        <p:spPr>
          <a:xfrm>
            <a:off x="297656" y="2218047"/>
            <a:ext cx="8559007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ContentsNumber3">
            <a:hlinkClick r:id="" action="ppaction://noaction"/>
          </p:cNvPr>
          <p:cNvSpPr txBox="1"/>
          <p:nvPr/>
        </p:nvSpPr>
        <p:spPr>
          <a:xfrm>
            <a:off x="287524" y="1814439"/>
            <a:ext cx="383530" cy="386054"/>
          </a:xfrm>
          <a:prstGeom prst="rect">
            <a:avLst/>
          </a:prstGeom>
          <a:noFill/>
        </p:spPr>
        <p:txBody>
          <a:bodyPr wrap="square" lIns="0" tIns="108000" rIns="0" bIns="0" rtlCol="0" anchor="b">
            <a:spAutoFit/>
          </a:bodyPr>
          <a:lstStyle/>
          <a:p>
            <a:r>
              <a:rPr lang="ru-RU" sz="1800" dirty="0">
                <a:solidFill>
                  <a:schemeClr val="bg2"/>
                </a:solidFill>
              </a:rPr>
              <a:t>3</a:t>
            </a:r>
            <a:endParaRPr lang="ru-RU" sz="1800" dirty="0" smtClean="0">
              <a:solidFill>
                <a:schemeClr val="bg2"/>
              </a:solidFill>
            </a:endParaRPr>
          </a:p>
        </p:txBody>
      </p:sp>
      <p:sp>
        <p:nvSpPr>
          <p:cNvPr id="87" name="ContentsTitle4" hidden="1"/>
          <p:cNvSpPr txBox="1"/>
          <p:nvPr/>
        </p:nvSpPr>
        <p:spPr>
          <a:xfrm>
            <a:off x="641276" y="2298492"/>
            <a:ext cx="7994027" cy="245640"/>
          </a:xfrm>
          <a:prstGeom prst="rect">
            <a:avLst/>
          </a:prstGeom>
          <a:noFill/>
        </p:spPr>
        <p:txBody>
          <a:bodyPr wrap="square" lIns="0" tIns="0" rIns="0" bIns="36000" rtlCol="0" anchor="b">
            <a:spAutoFit/>
          </a:bodyPr>
          <a:lstStyle/>
          <a:p>
            <a:pPr>
              <a:lnSpc>
                <a:spcPct val="85000"/>
              </a:lnSpc>
            </a:pPr>
            <a:r>
              <a:rPr lang="ru-RU" sz="1600" dirty="0"/>
              <a:t>Название раздела</a:t>
            </a:r>
          </a:p>
        </p:txBody>
      </p:sp>
      <p:cxnSp>
        <p:nvCxnSpPr>
          <p:cNvPr id="88" name="line4" hidden="1"/>
          <p:cNvCxnSpPr/>
          <p:nvPr/>
        </p:nvCxnSpPr>
        <p:spPr>
          <a:xfrm>
            <a:off x="297656" y="2561963"/>
            <a:ext cx="8559007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ContentsNumber4" hidden="1"/>
          <p:cNvSpPr txBox="1"/>
          <p:nvPr/>
        </p:nvSpPr>
        <p:spPr>
          <a:xfrm>
            <a:off x="287524" y="2154327"/>
            <a:ext cx="383530" cy="386054"/>
          </a:xfrm>
          <a:prstGeom prst="rect">
            <a:avLst/>
          </a:prstGeom>
          <a:noFill/>
        </p:spPr>
        <p:txBody>
          <a:bodyPr wrap="square" lIns="0" tIns="108000" rIns="0" bIns="0" rtlCol="0" anchor="b">
            <a:spAutoFit/>
          </a:bodyPr>
          <a:lstStyle/>
          <a:p>
            <a:r>
              <a:rPr lang="ru-RU" sz="1800" dirty="0">
                <a:solidFill>
                  <a:schemeClr val="bg2"/>
                </a:solidFill>
              </a:rPr>
              <a:t>4</a:t>
            </a:r>
            <a:endParaRPr lang="ru-RU" sz="1800" dirty="0" smtClean="0">
              <a:solidFill>
                <a:schemeClr val="bg2"/>
              </a:solidFill>
            </a:endParaRPr>
          </a:p>
        </p:txBody>
      </p:sp>
      <p:sp>
        <p:nvSpPr>
          <p:cNvPr id="90" name="ContentsTitle6" hidden="1"/>
          <p:cNvSpPr txBox="1"/>
          <p:nvPr/>
        </p:nvSpPr>
        <p:spPr>
          <a:xfrm>
            <a:off x="641276" y="2961818"/>
            <a:ext cx="7994027" cy="245640"/>
          </a:xfrm>
          <a:prstGeom prst="rect">
            <a:avLst/>
          </a:prstGeom>
          <a:noFill/>
        </p:spPr>
        <p:txBody>
          <a:bodyPr wrap="square" lIns="0" tIns="0" rIns="0" bIns="36000" rtlCol="0" anchor="b">
            <a:spAutoFit/>
          </a:bodyPr>
          <a:lstStyle/>
          <a:p>
            <a:pPr>
              <a:lnSpc>
                <a:spcPct val="85000"/>
              </a:lnSpc>
            </a:pPr>
            <a:r>
              <a:rPr lang="ru-RU" sz="1600" dirty="0"/>
              <a:t>Название раздела</a:t>
            </a:r>
          </a:p>
        </p:txBody>
      </p:sp>
      <p:cxnSp>
        <p:nvCxnSpPr>
          <p:cNvPr id="91" name="line6" hidden="1"/>
          <p:cNvCxnSpPr/>
          <p:nvPr/>
        </p:nvCxnSpPr>
        <p:spPr>
          <a:xfrm>
            <a:off x="297656" y="3249795"/>
            <a:ext cx="8559007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ContentsNumber6" hidden="1"/>
          <p:cNvSpPr txBox="1"/>
          <p:nvPr/>
        </p:nvSpPr>
        <p:spPr>
          <a:xfrm>
            <a:off x="287524" y="2830351"/>
            <a:ext cx="383530" cy="386054"/>
          </a:xfrm>
          <a:prstGeom prst="rect">
            <a:avLst/>
          </a:prstGeom>
          <a:noFill/>
        </p:spPr>
        <p:txBody>
          <a:bodyPr wrap="square" lIns="0" tIns="108000" rIns="0" bIns="0" rtlCol="0" anchor="b">
            <a:spAutoFit/>
          </a:bodyPr>
          <a:lstStyle/>
          <a:p>
            <a:r>
              <a:rPr lang="ru-RU" sz="1800" dirty="0">
                <a:solidFill>
                  <a:schemeClr val="bg2"/>
                </a:solidFill>
              </a:rPr>
              <a:t>6</a:t>
            </a:r>
            <a:endParaRPr lang="ru-RU" sz="1800" dirty="0" smtClean="0">
              <a:solidFill>
                <a:schemeClr val="bg2"/>
              </a:solidFill>
            </a:endParaRPr>
          </a:p>
        </p:txBody>
      </p:sp>
      <p:sp>
        <p:nvSpPr>
          <p:cNvPr id="93" name="ContentsTitle2">
            <a:hlinkClick r:id="" action="ppaction://noaction"/>
          </p:cNvPr>
          <p:cNvSpPr txBox="1"/>
          <p:nvPr/>
        </p:nvSpPr>
        <p:spPr>
          <a:xfrm>
            <a:off x="641276" y="1625065"/>
            <a:ext cx="7994027" cy="245640"/>
          </a:xfrm>
          <a:prstGeom prst="rect">
            <a:avLst/>
          </a:prstGeom>
          <a:noFill/>
        </p:spPr>
        <p:txBody>
          <a:bodyPr wrap="square" lIns="0" tIns="0" rIns="0" bIns="36000" rtlCol="0" anchor="b">
            <a:spAutoFit/>
          </a:bodyPr>
          <a:lstStyle/>
          <a:p>
            <a:pPr>
              <a:lnSpc>
                <a:spcPct val="85000"/>
              </a:lnSpc>
            </a:pPr>
            <a:endParaRPr lang="ru-RU" sz="1600" dirty="0"/>
          </a:p>
        </p:txBody>
      </p:sp>
      <p:cxnSp>
        <p:nvCxnSpPr>
          <p:cNvPr id="94" name="line2"/>
          <p:cNvCxnSpPr/>
          <p:nvPr/>
        </p:nvCxnSpPr>
        <p:spPr>
          <a:xfrm>
            <a:off x="297656" y="1874131"/>
            <a:ext cx="8559007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ContentsNumber2">
            <a:hlinkClick r:id="" action="ppaction://noaction"/>
          </p:cNvPr>
          <p:cNvSpPr txBox="1"/>
          <p:nvPr/>
        </p:nvSpPr>
        <p:spPr>
          <a:xfrm>
            <a:off x="287524" y="1468202"/>
            <a:ext cx="383530" cy="386054"/>
          </a:xfrm>
          <a:prstGeom prst="rect">
            <a:avLst/>
          </a:prstGeom>
          <a:noFill/>
        </p:spPr>
        <p:txBody>
          <a:bodyPr wrap="square" lIns="0" tIns="108000" rIns="0" bIns="0" rtlCol="0" anchor="b">
            <a:spAutoFit/>
          </a:bodyPr>
          <a:lstStyle/>
          <a:p>
            <a:r>
              <a:rPr lang="ru-RU" sz="1800" dirty="0">
                <a:solidFill>
                  <a:schemeClr val="bg2"/>
                </a:solidFill>
              </a:rPr>
              <a:t>2</a:t>
            </a:r>
            <a:endParaRPr lang="ru-RU" sz="1800" dirty="0" smtClean="0">
              <a:solidFill>
                <a:schemeClr val="bg2"/>
              </a:solidFill>
            </a:endParaRPr>
          </a:p>
        </p:txBody>
      </p:sp>
      <p:sp>
        <p:nvSpPr>
          <p:cNvPr id="96" name="ContentsTitle7" hidden="1"/>
          <p:cNvSpPr txBox="1"/>
          <p:nvPr/>
        </p:nvSpPr>
        <p:spPr>
          <a:xfrm>
            <a:off x="641276" y="3310651"/>
            <a:ext cx="7994027" cy="245640"/>
          </a:xfrm>
          <a:prstGeom prst="rect">
            <a:avLst/>
          </a:prstGeom>
          <a:noFill/>
        </p:spPr>
        <p:txBody>
          <a:bodyPr wrap="square" lIns="0" tIns="0" rIns="0" bIns="36000" rtlCol="0" anchor="b">
            <a:spAutoFit/>
          </a:bodyPr>
          <a:lstStyle/>
          <a:p>
            <a:pPr>
              <a:lnSpc>
                <a:spcPct val="85000"/>
              </a:lnSpc>
            </a:pPr>
            <a:r>
              <a:rPr lang="ru-RU" sz="1600" dirty="0"/>
              <a:t>Название раздела</a:t>
            </a:r>
          </a:p>
        </p:txBody>
      </p:sp>
      <p:sp>
        <p:nvSpPr>
          <p:cNvPr id="97" name="ContentsNumber7" hidden="1"/>
          <p:cNvSpPr txBox="1"/>
          <p:nvPr/>
        </p:nvSpPr>
        <p:spPr>
          <a:xfrm>
            <a:off x="287524" y="3160139"/>
            <a:ext cx="383530" cy="386054"/>
          </a:xfrm>
          <a:prstGeom prst="rect">
            <a:avLst/>
          </a:prstGeom>
          <a:noFill/>
        </p:spPr>
        <p:txBody>
          <a:bodyPr wrap="square" lIns="0" tIns="108000" rIns="0" bIns="0" rtlCol="0" anchor="b">
            <a:spAutoFit/>
          </a:bodyPr>
          <a:lstStyle/>
          <a:p>
            <a:r>
              <a:rPr lang="ru-RU" sz="1800" dirty="0">
                <a:solidFill>
                  <a:schemeClr val="bg2"/>
                </a:solidFill>
              </a:rPr>
              <a:t>7</a:t>
            </a:r>
            <a:endParaRPr lang="ru-RU" sz="1800" dirty="0" smtClean="0">
              <a:solidFill>
                <a:schemeClr val="bg2"/>
              </a:solidFill>
            </a:endParaRPr>
          </a:p>
        </p:txBody>
      </p:sp>
      <p:cxnSp>
        <p:nvCxnSpPr>
          <p:cNvPr id="98" name="line7" hidden="1"/>
          <p:cNvCxnSpPr/>
          <p:nvPr/>
        </p:nvCxnSpPr>
        <p:spPr>
          <a:xfrm>
            <a:off x="297656" y="3593711"/>
            <a:ext cx="8559007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ContentsTitle8" hidden="1"/>
          <p:cNvSpPr txBox="1"/>
          <p:nvPr/>
        </p:nvSpPr>
        <p:spPr>
          <a:xfrm>
            <a:off x="641276" y="3650537"/>
            <a:ext cx="7994027" cy="245640"/>
          </a:xfrm>
          <a:prstGeom prst="rect">
            <a:avLst/>
          </a:prstGeom>
          <a:noFill/>
        </p:spPr>
        <p:txBody>
          <a:bodyPr wrap="square" lIns="0" tIns="0" rIns="0" bIns="36000" rtlCol="0" anchor="b">
            <a:spAutoFit/>
          </a:bodyPr>
          <a:lstStyle/>
          <a:p>
            <a:pPr>
              <a:lnSpc>
                <a:spcPct val="85000"/>
              </a:lnSpc>
            </a:pPr>
            <a:r>
              <a:rPr lang="ru-RU" sz="1600" dirty="0"/>
              <a:t>Название раздела</a:t>
            </a:r>
          </a:p>
        </p:txBody>
      </p:sp>
      <p:cxnSp>
        <p:nvCxnSpPr>
          <p:cNvPr id="100" name="line8" hidden="1"/>
          <p:cNvCxnSpPr/>
          <p:nvPr/>
        </p:nvCxnSpPr>
        <p:spPr>
          <a:xfrm>
            <a:off x="297656" y="3937627"/>
            <a:ext cx="8559007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ContentsNumber8" hidden="1"/>
          <p:cNvSpPr txBox="1"/>
          <p:nvPr/>
        </p:nvSpPr>
        <p:spPr>
          <a:xfrm>
            <a:off x="287524" y="3500025"/>
            <a:ext cx="383530" cy="386054"/>
          </a:xfrm>
          <a:prstGeom prst="rect">
            <a:avLst/>
          </a:prstGeom>
          <a:noFill/>
        </p:spPr>
        <p:txBody>
          <a:bodyPr wrap="square" lIns="0" tIns="108000" rIns="0" bIns="0" rtlCol="0" anchor="b">
            <a:spAutoFit/>
          </a:bodyPr>
          <a:lstStyle/>
          <a:p>
            <a:r>
              <a:rPr lang="ru-RU" sz="1800" dirty="0" smtClean="0">
                <a:solidFill>
                  <a:schemeClr val="bg2"/>
                </a:solidFill>
              </a:rPr>
              <a:t>8</a:t>
            </a:r>
          </a:p>
        </p:txBody>
      </p:sp>
      <p:sp>
        <p:nvSpPr>
          <p:cNvPr id="102" name="ContentsTitle13" hidden="1"/>
          <p:cNvSpPr txBox="1"/>
          <p:nvPr/>
        </p:nvSpPr>
        <p:spPr>
          <a:xfrm>
            <a:off x="649288" y="5413477"/>
            <a:ext cx="7994027" cy="245640"/>
          </a:xfrm>
          <a:prstGeom prst="rect">
            <a:avLst/>
          </a:prstGeom>
          <a:noFill/>
        </p:spPr>
        <p:txBody>
          <a:bodyPr wrap="square" lIns="0" tIns="0" rIns="0" bIns="36000" rtlCol="0" anchor="b">
            <a:spAutoFit/>
          </a:bodyPr>
          <a:lstStyle/>
          <a:p>
            <a:pPr>
              <a:lnSpc>
                <a:spcPct val="85000"/>
              </a:lnSpc>
            </a:pPr>
            <a:r>
              <a:rPr lang="ru-RU" sz="1600" dirty="0"/>
              <a:t>Название раздела</a:t>
            </a:r>
          </a:p>
        </p:txBody>
      </p:sp>
      <p:cxnSp>
        <p:nvCxnSpPr>
          <p:cNvPr id="103" name="line13" hidden="1"/>
          <p:cNvCxnSpPr/>
          <p:nvPr/>
        </p:nvCxnSpPr>
        <p:spPr>
          <a:xfrm>
            <a:off x="297656" y="5657207"/>
            <a:ext cx="8559007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ContentsNumber13" hidden="1"/>
          <p:cNvSpPr txBox="1"/>
          <p:nvPr/>
        </p:nvSpPr>
        <p:spPr>
          <a:xfrm>
            <a:off x="287524" y="5262961"/>
            <a:ext cx="256480" cy="386054"/>
          </a:xfrm>
          <a:prstGeom prst="rect">
            <a:avLst/>
          </a:prstGeom>
          <a:noFill/>
        </p:spPr>
        <p:txBody>
          <a:bodyPr wrap="none" lIns="0" tIns="108000" rIns="0" bIns="0" rtlCol="0" anchor="b">
            <a:spAutoFit/>
          </a:bodyPr>
          <a:lstStyle/>
          <a:p>
            <a:r>
              <a:rPr lang="ru-RU" sz="1800" dirty="0" smtClean="0">
                <a:solidFill>
                  <a:schemeClr val="bg2"/>
                </a:solidFill>
              </a:rPr>
              <a:t>13</a:t>
            </a:r>
          </a:p>
        </p:txBody>
      </p:sp>
      <p:sp>
        <p:nvSpPr>
          <p:cNvPr id="105" name="ContentsTitle11" hidden="1"/>
          <p:cNvSpPr txBox="1"/>
          <p:nvPr/>
        </p:nvSpPr>
        <p:spPr>
          <a:xfrm>
            <a:off x="649288" y="4727348"/>
            <a:ext cx="7994027" cy="245640"/>
          </a:xfrm>
          <a:prstGeom prst="rect">
            <a:avLst/>
          </a:prstGeom>
          <a:noFill/>
        </p:spPr>
        <p:txBody>
          <a:bodyPr wrap="square" lIns="0" tIns="0" rIns="0" bIns="36000" rtlCol="0" anchor="b">
            <a:spAutoFit/>
          </a:bodyPr>
          <a:lstStyle/>
          <a:p>
            <a:pPr>
              <a:lnSpc>
                <a:spcPct val="85000"/>
              </a:lnSpc>
            </a:pPr>
            <a:r>
              <a:rPr lang="ru-RU" sz="1600" dirty="0"/>
              <a:t>Название раздела</a:t>
            </a:r>
          </a:p>
        </p:txBody>
      </p:sp>
      <p:cxnSp>
        <p:nvCxnSpPr>
          <p:cNvPr id="106" name="line11" hidden="1"/>
          <p:cNvCxnSpPr/>
          <p:nvPr/>
        </p:nvCxnSpPr>
        <p:spPr>
          <a:xfrm>
            <a:off x="297656" y="4969375"/>
            <a:ext cx="8559007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ContentsNumber11" hidden="1"/>
          <p:cNvSpPr txBox="1"/>
          <p:nvPr/>
        </p:nvSpPr>
        <p:spPr>
          <a:xfrm>
            <a:off x="287524" y="4564134"/>
            <a:ext cx="239361" cy="386054"/>
          </a:xfrm>
          <a:prstGeom prst="rect">
            <a:avLst/>
          </a:prstGeom>
          <a:noFill/>
        </p:spPr>
        <p:txBody>
          <a:bodyPr wrap="none" lIns="0" tIns="108000" rIns="0" bIns="0" rtlCol="0" anchor="b">
            <a:spAutoFit/>
          </a:bodyPr>
          <a:lstStyle/>
          <a:p>
            <a:r>
              <a:rPr lang="ru-RU" sz="1800" dirty="0" smtClean="0">
                <a:solidFill>
                  <a:schemeClr val="bg2"/>
                </a:solidFill>
              </a:rPr>
              <a:t>11</a:t>
            </a:r>
          </a:p>
        </p:txBody>
      </p:sp>
      <p:sp>
        <p:nvSpPr>
          <p:cNvPr id="108" name="ContentsTitle15" hidden="1"/>
          <p:cNvSpPr txBox="1"/>
          <p:nvPr/>
        </p:nvSpPr>
        <p:spPr>
          <a:xfrm>
            <a:off x="649288" y="6099598"/>
            <a:ext cx="7994027" cy="245640"/>
          </a:xfrm>
          <a:prstGeom prst="rect">
            <a:avLst/>
          </a:prstGeom>
          <a:noFill/>
        </p:spPr>
        <p:txBody>
          <a:bodyPr wrap="square" lIns="0" tIns="0" rIns="0" bIns="36000" rtlCol="0" anchor="b">
            <a:spAutoFit/>
          </a:bodyPr>
          <a:lstStyle/>
          <a:p>
            <a:pPr>
              <a:lnSpc>
                <a:spcPct val="85000"/>
              </a:lnSpc>
            </a:pPr>
            <a:r>
              <a:rPr lang="ru-RU" sz="1600" dirty="0"/>
              <a:t>Название раздела</a:t>
            </a:r>
          </a:p>
        </p:txBody>
      </p:sp>
      <p:cxnSp>
        <p:nvCxnSpPr>
          <p:cNvPr id="109" name="line15" hidden="1"/>
          <p:cNvCxnSpPr/>
          <p:nvPr/>
        </p:nvCxnSpPr>
        <p:spPr>
          <a:xfrm>
            <a:off x="297656" y="6345037"/>
            <a:ext cx="8559007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ContentsNumber15" hidden="1"/>
          <p:cNvSpPr txBox="1"/>
          <p:nvPr/>
        </p:nvSpPr>
        <p:spPr>
          <a:xfrm>
            <a:off x="287524" y="5936386"/>
            <a:ext cx="256480" cy="386054"/>
          </a:xfrm>
          <a:prstGeom prst="rect">
            <a:avLst/>
          </a:prstGeom>
          <a:noFill/>
        </p:spPr>
        <p:txBody>
          <a:bodyPr wrap="none" lIns="0" tIns="108000" rIns="0" bIns="0" rtlCol="0" anchor="b">
            <a:spAutoFit/>
          </a:bodyPr>
          <a:lstStyle/>
          <a:p>
            <a:r>
              <a:rPr lang="ru-RU" sz="1800" dirty="0" smtClean="0">
                <a:solidFill>
                  <a:schemeClr val="bg2"/>
                </a:solidFill>
              </a:rPr>
              <a:t>15</a:t>
            </a:r>
          </a:p>
        </p:txBody>
      </p:sp>
      <p:sp>
        <p:nvSpPr>
          <p:cNvPr id="111" name="ContentsTitle12" hidden="1"/>
          <p:cNvSpPr txBox="1"/>
          <p:nvPr/>
        </p:nvSpPr>
        <p:spPr>
          <a:xfrm>
            <a:off x="649288" y="5073587"/>
            <a:ext cx="7994027" cy="245640"/>
          </a:xfrm>
          <a:prstGeom prst="rect">
            <a:avLst/>
          </a:prstGeom>
          <a:noFill/>
        </p:spPr>
        <p:txBody>
          <a:bodyPr wrap="square" lIns="0" tIns="0" rIns="0" bIns="36000" rtlCol="0" anchor="b">
            <a:spAutoFit/>
          </a:bodyPr>
          <a:lstStyle/>
          <a:p>
            <a:pPr>
              <a:lnSpc>
                <a:spcPct val="85000"/>
              </a:lnSpc>
            </a:pPr>
            <a:r>
              <a:rPr lang="ru-RU" sz="1600" dirty="0"/>
              <a:t>Название раздела</a:t>
            </a:r>
          </a:p>
        </p:txBody>
      </p:sp>
      <p:cxnSp>
        <p:nvCxnSpPr>
          <p:cNvPr id="112" name="line12" hidden="1"/>
          <p:cNvCxnSpPr/>
          <p:nvPr/>
        </p:nvCxnSpPr>
        <p:spPr>
          <a:xfrm>
            <a:off x="297656" y="5313291"/>
            <a:ext cx="8559007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ContentsNumber12" hidden="1"/>
          <p:cNvSpPr txBox="1"/>
          <p:nvPr/>
        </p:nvSpPr>
        <p:spPr>
          <a:xfrm>
            <a:off x="287524" y="4916722"/>
            <a:ext cx="256480" cy="386054"/>
          </a:xfrm>
          <a:prstGeom prst="rect">
            <a:avLst/>
          </a:prstGeom>
          <a:noFill/>
        </p:spPr>
        <p:txBody>
          <a:bodyPr wrap="none" lIns="0" tIns="108000" rIns="0" bIns="0" rtlCol="0" anchor="b">
            <a:spAutoFit/>
          </a:bodyPr>
          <a:lstStyle/>
          <a:p>
            <a:r>
              <a:rPr lang="ru-RU" sz="1800" dirty="0" smtClean="0">
                <a:solidFill>
                  <a:schemeClr val="bg2"/>
                </a:solidFill>
              </a:rPr>
              <a:t>12</a:t>
            </a:r>
          </a:p>
        </p:txBody>
      </p:sp>
      <p:sp>
        <p:nvSpPr>
          <p:cNvPr id="114" name="ContentsTitle9" hidden="1"/>
          <p:cNvSpPr txBox="1"/>
          <p:nvPr/>
        </p:nvSpPr>
        <p:spPr>
          <a:xfrm>
            <a:off x="649288" y="4015823"/>
            <a:ext cx="7994027" cy="245640"/>
          </a:xfrm>
          <a:prstGeom prst="rect">
            <a:avLst/>
          </a:prstGeom>
          <a:noFill/>
        </p:spPr>
        <p:txBody>
          <a:bodyPr wrap="square" lIns="0" tIns="0" rIns="0" bIns="36000" rtlCol="0" anchor="b">
            <a:spAutoFit/>
          </a:bodyPr>
          <a:lstStyle/>
          <a:p>
            <a:pPr>
              <a:lnSpc>
                <a:spcPct val="85000"/>
              </a:lnSpc>
            </a:pPr>
            <a:r>
              <a:rPr lang="ru-RU" sz="1600" dirty="0" smtClean="0"/>
              <a:t>Название раздела</a:t>
            </a:r>
          </a:p>
        </p:txBody>
      </p:sp>
      <p:cxnSp>
        <p:nvCxnSpPr>
          <p:cNvPr id="115" name="line9" hidden="1"/>
          <p:cNvCxnSpPr/>
          <p:nvPr/>
        </p:nvCxnSpPr>
        <p:spPr>
          <a:xfrm>
            <a:off x="297656" y="4281543"/>
            <a:ext cx="8559007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ContentsNumber9" hidden="1"/>
          <p:cNvSpPr txBox="1"/>
          <p:nvPr/>
        </p:nvSpPr>
        <p:spPr>
          <a:xfrm>
            <a:off x="287524" y="3839911"/>
            <a:ext cx="383530" cy="386054"/>
          </a:xfrm>
          <a:prstGeom prst="rect">
            <a:avLst/>
          </a:prstGeom>
          <a:noFill/>
        </p:spPr>
        <p:txBody>
          <a:bodyPr wrap="square" lIns="0" tIns="108000" rIns="0" bIns="0" rtlCol="0" anchor="b">
            <a:spAutoFit/>
          </a:bodyPr>
          <a:lstStyle/>
          <a:p>
            <a:r>
              <a:rPr lang="ru-RU" sz="1800" dirty="0" smtClean="0">
                <a:solidFill>
                  <a:schemeClr val="bg2"/>
                </a:solidFill>
              </a:rPr>
              <a:t>9</a:t>
            </a:r>
          </a:p>
        </p:txBody>
      </p:sp>
      <p:sp>
        <p:nvSpPr>
          <p:cNvPr id="117" name="ContentsTitle14" hidden="1"/>
          <p:cNvSpPr txBox="1"/>
          <p:nvPr/>
        </p:nvSpPr>
        <p:spPr>
          <a:xfrm>
            <a:off x="649288" y="5747018"/>
            <a:ext cx="7994027" cy="245640"/>
          </a:xfrm>
          <a:prstGeom prst="rect">
            <a:avLst/>
          </a:prstGeom>
          <a:noFill/>
        </p:spPr>
        <p:txBody>
          <a:bodyPr wrap="square" lIns="0" tIns="0" rIns="0" bIns="36000" rtlCol="0" anchor="b">
            <a:spAutoFit/>
          </a:bodyPr>
          <a:lstStyle/>
          <a:p>
            <a:pPr>
              <a:lnSpc>
                <a:spcPct val="85000"/>
              </a:lnSpc>
            </a:pPr>
            <a:r>
              <a:rPr lang="ru-RU" sz="1600" dirty="0"/>
              <a:t>Название раздела</a:t>
            </a:r>
          </a:p>
        </p:txBody>
      </p:sp>
      <p:cxnSp>
        <p:nvCxnSpPr>
          <p:cNvPr id="118" name="line14" hidden="1"/>
          <p:cNvCxnSpPr/>
          <p:nvPr/>
        </p:nvCxnSpPr>
        <p:spPr>
          <a:xfrm>
            <a:off x="297656" y="6001123"/>
            <a:ext cx="8559007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ContentsNumber14" hidden="1"/>
          <p:cNvSpPr txBox="1"/>
          <p:nvPr/>
        </p:nvSpPr>
        <p:spPr>
          <a:xfrm>
            <a:off x="287524" y="5602851"/>
            <a:ext cx="256480" cy="386054"/>
          </a:xfrm>
          <a:prstGeom prst="rect">
            <a:avLst/>
          </a:prstGeom>
          <a:noFill/>
        </p:spPr>
        <p:txBody>
          <a:bodyPr wrap="none" lIns="0" tIns="108000" rIns="0" bIns="0" rtlCol="0" anchor="b">
            <a:spAutoFit/>
          </a:bodyPr>
          <a:lstStyle/>
          <a:p>
            <a:r>
              <a:rPr lang="ru-RU" sz="1800" dirty="0" smtClean="0">
                <a:solidFill>
                  <a:schemeClr val="bg2"/>
                </a:solidFill>
              </a:rPr>
              <a:t>14</a:t>
            </a:r>
          </a:p>
        </p:txBody>
      </p:sp>
      <p:sp>
        <p:nvSpPr>
          <p:cNvPr id="120" name="ContentsTitle10" hidden="1"/>
          <p:cNvSpPr txBox="1"/>
          <p:nvPr/>
        </p:nvSpPr>
        <p:spPr>
          <a:xfrm>
            <a:off x="649288" y="4374760"/>
            <a:ext cx="7994027" cy="245640"/>
          </a:xfrm>
          <a:prstGeom prst="rect">
            <a:avLst/>
          </a:prstGeom>
          <a:noFill/>
        </p:spPr>
        <p:txBody>
          <a:bodyPr wrap="square" lIns="0" tIns="0" rIns="0" bIns="36000" rtlCol="0" anchor="b">
            <a:spAutoFit/>
          </a:bodyPr>
          <a:lstStyle/>
          <a:p>
            <a:pPr>
              <a:lnSpc>
                <a:spcPct val="85000"/>
              </a:lnSpc>
            </a:pPr>
            <a:r>
              <a:rPr lang="ru-RU" sz="1600" dirty="0"/>
              <a:t>Название </a:t>
            </a:r>
            <a:r>
              <a:rPr lang="ru-RU" sz="1600" dirty="0" smtClean="0"/>
              <a:t>раздела</a:t>
            </a:r>
            <a:endParaRPr lang="ru-RU" sz="1600" dirty="0"/>
          </a:p>
        </p:txBody>
      </p:sp>
      <p:cxnSp>
        <p:nvCxnSpPr>
          <p:cNvPr id="121" name="line10" hidden="1"/>
          <p:cNvCxnSpPr/>
          <p:nvPr/>
        </p:nvCxnSpPr>
        <p:spPr>
          <a:xfrm>
            <a:off x="297656" y="4625459"/>
            <a:ext cx="8559007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ContentsNumber10" hidden="1"/>
          <p:cNvSpPr txBox="1"/>
          <p:nvPr/>
        </p:nvSpPr>
        <p:spPr>
          <a:xfrm>
            <a:off x="287524" y="4205197"/>
            <a:ext cx="256480" cy="386054"/>
          </a:xfrm>
          <a:prstGeom prst="rect">
            <a:avLst/>
          </a:prstGeom>
          <a:noFill/>
        </p:spPr>
        <p:txBody>
          <a:bodyPr wrap="none" lIns="0" tIns="108000" rIns="0" bIns="0" rtlCol="0" anchor="b">
            <a:spAutoFit/>
          </a:bodyPr>
          <a:lstStyle/>
          <a:p>
            <a:r>
              <a:rPr lang="ru-RU" sz="1800" dirty="0" smtClean="0">
                <a:solidFill>
                  <a:schemeClr val="bg2"/>
                </a:solidFill>
              </a:rPr>
              <a:t>10</a:t>
            </a:r>
          </a:p>
        </p:txBody>
      </p:sp>
      <p:sp>
        <p:nvSpPr>
          <p:cNvPr id="46" name="ContentsTitle1">
            <a:hlinkClick r:id="" action="ppaction://noaction"/>
          </p:cNvPr>
          <p:cNvSpPr txBox="1"/>
          <p:nvPr/>
        </p:nvSpPr>
        <p:spPr>
          <a:xfrm>
            <a:off x="641276" y="1298289"/>
            <a:ext cx="7994027" cy="245640"/>
          </a:xfrm>
          <a:prstGeom prst="rect">
            <a:avLst/>
          </a:prstGeom>
          <a:noFill/>
        </p:spPr>
        <p:txBody>
          <a:bodyPr wrap="square" lIns="0" tIns="0" rIns="0" bIns="36000" rtlCol="0" anchor="b">
            <a:spAutoFit/>
          </a:bodyPr>
          <a:lstStyle/>
          <a:p>
            <a:pPr>
              <a:lnSpc>
                <a:spcPct val="85000"/>
              </a:lnSpc>
            </a:pPr>
            <a:endParaRPr lang="ru-RU" sz="1600" dirty="0"/>
          </a:p>
        </p:txBody>
      </p:sp>
      <p:cxnSp>
        <p:nvCxnSpPr>
          <p:cNvPr id="47" name="line1"/>
          <p:cNvCxnSpPr/>
          <p:nvPr/>
        </p:nvCxnSpPr>
        <p:spPr>
          <a:xfrm>
            <a:off x="297656" y="1530215"/>
            <a:ext cx="8559007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ontentsNumber1">
            <a:hlinkClick r:id="" action="ppaction://noaction"/>
          </p:cNvPr>
          <p:cNvSpPr txBox="1"/>
          <p:nvPr/>
        </p:nvSpPr>
        <p:spPr>
          <a:xfrm>
            <a:off x="287524" y="1154655"/>
            <a:ext cx="383530" cy="386054"/>
          </a:xfrm>
          <a:prstGeom prst="rect">
            <a:avLst/>
          </a:prstGeom>
          <a:noFill/>
        </p:spPr>
        <p:txBody>
          <a:bodyPr wrap="square" lIns="0" tIns="108000" rIns="0" bIns="0" rtlCol="0" anchor="b">
            <a:spAutoFit/>
          </a:bodyPr>
          <a:lstStyle/>
          <a:p>
            <a:r>
              <a:rPr lang="ru-RU" sz="1800" dirty="0">
                <a:solidFill>
                  <a:schemeClr val="bg2"/>
                </a:solidFill>
              </a:rPr>
              <a:t>1</a:t>
            </a:r>
            <a:endParaRPr lang="ru-RU" sz="1800" dirty="0" smtClean="0">
              <a:solidFill>
                <a:schemeClr val="bg2"/>
              </a:solidFill>
            </a:endParaRPr>
          </a:p>
        </p:txBody>
      </p:sp>
      <p:sp>
        <p:nvSpPr>
          <p:cNvPr id="49" name="Number1"/>
          <p:cNvSpPr txBox="1"/>
          <p:nvPr/>
        </p:nvSpPr>
        <p:spPr>
          <a:xfrm>
            <a:off x="8460432" y="1154655"/>
            <a:ext cx="383530" cy="386054"/>
          </a:xfrm>
          <a:prstGeom prst="rect">
            <a:avLst/>
          </a:prstGeom>
          <a:noFill/>
        </p:spPr>
        <p:txBody>
          <a:bodyPr wrap="square" lIns="0" tIns="108000" rIns="0" bIns="0" rtlCol="0" anchor="b">
            <a:spAutoFit/>
          </a:bodyPr>
          <a:lstStyle/>
          <a:p>
            <a:pPr algn="r"/>
            <a:r>
              <a:rPr lang="ru-RU" sz="1800" smtClean="0">
                <a:solidFill>
                  <a:schemeClr val="bg2"/>
                </a:solidFill>
              </a:rPr>
              <a:t>3</a:t>
            </a:r>
            <a:endParaRPr lang="ru-RU" sz="1800" dirty="0" smtClean="0">
              <a:solidFill>
                <a:schemeClr val="bg2"/>
              </a:solidFill>
            </a:endParaRPr>
          </a:p>
        </p:txBody>
      </p:sp>
      <p:sp>
        <p:nvSpPr>
          <p:cNvPr id="50" name="Number2"/>
          <p:cNvSpPr txBox="1"/>
          <p:nvPr/>
        </p:nvSpPr>
        <p:spPr>
          <a:xfrm>
            <a:off x="8460432" y="1499317"/>
            <a:ext cx="383530" cy="386054"/>
          </a:xfrm>
          <a:prstGeom prst="rect">
            <a:avLst/>
          </a:prstGeom>
          <a:noFill/>
        </p:spPr>
        <p:txBody>
          <a:bodyPr wrap="square" lIns="0" tIns="108000" rIns="0" bIns="0" rtlCol="0" anchor="b">
            <a:spAutoFit/>
          </a:bodyPr>
          <a:lstStyle/>
          <a:p>
            <a:pPr algn="r"/>
            <a:r>
              <a:rPr lang="ru-RU" sz="1800" smtClean="0">
                <a:solidFill>
                  <a:schemeClr val="bg2"/>
                </a:solidFill>
              </a:rPr>
              <a:t>6</a:t>
            </a:r>
            <a:endParaRPr lang="ru-RU" sz="1800" dirty="0" smtClean="0">
              <a:solidFill>
                <a:schemeClr val="bg2"/>
              </a:solidFill>
            </a:endParaRPr>
          </a:p>
        </p:txBody>
      </p:sp>
      <p:sp>
        <p:nvSpPr>
          <p:cNvPr id="51" name="Number3"/>
          <p:cNvSpPr txBox="1"/>
          <p:nvPr/>
        </p:nvSpPr>
        <p:spPr>
          <a:xfrm>
            <a:off x="8460432" y="1843980"/>
            <a:ext cx="383530" cy="386054"/>
          </a:xfrm>
          <a:prstGeom prst="rect">
            <a:avLst/>
          </a:prstGeom>
          <a:noFill/>
        </p:spPr>
        <p:txBody>
          <a:bodyPr wrap="square" lIns="0" tIns="108000" rIns="0" bIns="0" rtlCol="0" anchor="b">
            <a:spAutoFit/>
          </a:bodyPr>
          <a:lstStyle/>
          <a:p>
            <a:pPr algn="r"/>
            <a:r>
              <a:rPr lang="ru-RU" sz="1800" smtClean="0">
                <a:solidFill>
                  <a:schemeClr val="bg2"/>
                </a:solidFill>
              </a:rPr>
              <a:t>9</a:t>
            </a:r>
            <a:endParaRPr lang="ru-RU" sz="1800" dirty="0" smtClean="0">
              <a:solidFill>
                <a:schemeClr val="bg2"/>
              </a:solidFill>
            </a:endParaRPr>
          </a:p>
        </p:txBody>
      </p:sp>
      <p:sp>
        <p:nvSpPr>
          <p:cNvPr id="52" name="Number5" hidden="1"/>
          <p:cNvSpPr txBox="1"/>
          <p:nvPr/>
        </p:nvSpPr>
        <p:spPr>
          <a:xfrm>
            <a:off x="8460432" y="2533306"/>
            <a:ext cx="383530" cy="386054"/>
          </a:xfrm>
          <a:prstGeom prst="rect">
            <a:avLst/>
          </a:prstGeom>
          <a:noFill/>
        </p:spPr>
        <p:txBody>
          <a:bodyPr wrap="square" lIns="0" tIns="108000" rIns="0" bIns="0" rtlCol="0" anchor="b">
            <a:spAutoFit/>
          </a:bodyPr>
          <a:lstStyle/>
          <a:p>
            <a:pPr algn="r"/>
            <a:r>
              <a:rPr lang="ru-RU" sz="1800" dirty="0" smtClean="0">
                <a:solidFill>
                  <a:schemeClr val="bg2"/>
                </a:solidFill>
              </a:rPr>
              <a:t>1</a:t>
            </a:r>
          </a:p>
        </p:txBody>
      </p:sp>
      <p:sp>
        <p:nvSpPr>
          <p:cNvPr id="53" name="Number6" hidden="1"/>
          <p:cNvSpPr txBox="1"/>
          <p:nvPr/>
        </p:nvSpPr>
        <p:spPr>
          <a:xfrm>
            <a:off x="8460432" y="2877969"/>
            <a:ext cx="383530" cy="386054"/>
          </a:xfrm>
          <a:prstGeom prst="rect">
            <a:avLst/>
          </a:prstGeom>
          <a:noFill/>
        </p:spPr>
        <p:txBody>
          <a:bodyPr wrap="square" lIns="0" tIns="108000" rIns="0" bIns="0" rtlCol="0" anchor="b">
            <a:spAutoFit/>
          </a:bodyPr>
          <a:lstStyle/>
          <a:p>
            <a:pPr algn="r"/>
            <a:r>
              <a:rPr lang="ru-RU" sz="1800" dirty="0" smtClean="0">
                <a:solidFill>
                  <a:schemeClr val="bg2"/>
                </a:solidFill>
              </a:rPr>
              <a:t>1</a:t>
            </a:r>
          </a:p>
        </p:txBody>
      </p:sp>
      <p:sp>
        <p:nvSpPr>
          <p:cNvPr id="54" name="Number7" hidden="1"/>
          <p:cNvSpPr txBox="1"/>
          <p:nvPr/>
        </p:nvSpPr>
        <p:spPr>
          <a:xfrm>
            <a:off x="8460432" y="3222632"/>
            <a:ext cx="383530" cy="386054"/>
          </a:xfrm>
          <a:prstGeom prst="rect">
            <a:avLst/>
          </a:prstGeom>
          <a:noFill/>
        </p:spPr>
        <p:txBody>
          <a:bodyPr wrap="square" lIns="0" tIns="108000" rIns="0" bIns="0" rtlCol="0" anchor="b">
            <a:spAutoFit/>
          </a:bodyPr>
          <a:lstStyle/>
          <a:p>
            <a:pPr algn="r"/>
            <a:r>
              <a:rPr lang="ru-RU" sz="1800" dirty="0" smtClean="0">
                <a:solidFill>
                  <a:schemeClr val="bg2"/>
                </a:solidFill>
              </a:rPr>
              <a:t>1</a:t>
            </a:r>
          </a:p>
        </p:txBody>
      </p:sp>
      <p:sp>
        <p:nvSpPr>
          <p:cNvPr id="55" name="Number8" hidden="1"/>
          <p:cNvSpPr txBox="1"/>
          <p:nvPr/>
        </p:nvSpPr>
        <p:spPr>
          <a:xfrm>
            <a:off x="8460432" y="3567295"/>
            <a:ext cx="383530" cy="386054"/>
          </a:xfrm>
          <a:prstGeom prst="rect">
            <a:avLst/>
          </a:prstGeom>
          <a:noFill/>
        </p:spPr>
        <p:txBody>
          <a:bodyPr wrap="square" lIns="0" tIns="108000" rIns="0" bIns="0" rtlCol="0" anchor="b">
            <a:spAutoFit/>
          </a:bodyPr>
          <a:lstStyle/>
          <a:p>
            <a:pPr algn="r"/>
            <a:r>
              <a:rPr lang="ru-RU" sz="1800" dirty="0" smtClean="0">
                <a:solidFill>
                  <a:schemeClr val="bg2"/>
                </a:solidFill>
              </a:rPr>
              <a:t>1</a:t>
            </a:r>
          </a:p>
        </p:txBody>
      </p:sp>
      <p:sp>
        <p:nvSpPr>
          <p:cNvPr id="56" name="Number4" hidden="1"/>
          <p:cNvSpPr txBox="1"/>
          <p:nvPr/>
        </p:nvSpPr>
        <p:spPr>
          <a:xfrm>
            <a:off x="8460432" y="2188643"/>
            <a:ext cx="383530" cy="386054"/>
          </a:xfrm>
          <a:prstGeom prst="rect">
            <a:avLst/>
          </a:prstGeom>
          <a:noFill/>
        </p:spPr>
        <p:txBody>
          <a:bodyPr wrap="square" lIns="0" tIns="108000" rIns="0" bIns="0" rtlCol="0" anchor="b">
            <a:spAutoFit/>
          </a:bodyPr>
          <a:lstStyle/>
          <a:p>
            <a:pPr algn="r"/>
            <a:r>
              <a:rPr lang="ru-RU" sz="1800" dirty="0" smtClean="0">
                <a:solidFill>
                  <a:schemeClr val="bg2"/>
                </a:solidFill>
              </a:rPr>
              <a:t>1</a:t>
            </a:r>
          </a:p>
        </p:txBody>
      </p:sp>
      <p:sp>
        <p:nvSpPr>
          <p:cNvPr id="57" name="Number9" hidden="1"/>
          <p:cNvSpPr txBox="1"/>
          <p:nvPr/>
        </p:nvSpPr>
        <p:spPr>
          <a:xfrm>
            <a:off x="8460432" y="3911958"/>
            <a:ext cx="383530" cy="386054"/>
          </a:xfrm>
          <a:prstGeom prst="rect">
            <a:avLst/>
          </a:prstGeom>
          <a:noFill/>
        </p:spPr>
        <p:txBody>
          <a:bodyPr wrap="square" lIns="0" tIns="108000" rIns="0" bIns="0" rtlCol="0" anchor="b">
            <a:spAutoFit/>
          </a:bodyPr>
          <a:lstStyle/>
          <a:p>
            <a:pPr algn="r"/>
            <a:r>
              <a:rPr lang="ru-RU" sz="1800" dirty="0" smtClean="0">
                <a:solidFill>
                  <a:schemeClr val="bg2"/>
                </a:solidFill>
              </a:rPr>
              <a:t>1</a:t>
            </a:r>
          </a:p>
        </p:txBody>
      </p:sp>
      <p:sp>
        <p:nvSpPr>
          <p:cNvPr id="58" name="Number10" hidden="1"/>
          <p:cNvSpPr txBox="1"/>
          <p:nvPr/>
        </p:nvSpPr>
        <p:spPr>
          <a:xfrm>
            <a:off x="8460432" y="4256620"/>
            <a:ext cx="383530" cy="386054"/>
          </a:xfrm>
          <a:prstGeom prst="rect">
            <a:avLst/>
          </a:prstGeom>
          <a:noFill/>
        </p:spPr>
        <p:txBody>
          <a:bodyPr wrap="square" lIns="0" tIns="108000" rIns="0" bIns="0" rtlCol="0" anchor="b">
            <a:spAutoFit/>
          </a:bodyPr>
          <a:lstStyle/>
          <a:p>
            <a:pPr algn="r"/>
            <a:r>
              <a:rPr lang="ru-RU" sz="1800" dirty="0" smtClean="0">
                <a:solidFill>
                  <a:schemeClr val="bg2"/>
                </a:solidFill>
              </a:rPr>
              <a:t>1</a:t>
            </a:r>
          </a:p>
        </p:txBody>
      </p:sp>
      <p:sp>
        <p:nvSpPr>
          <p:cNvPr id="59" name="Number11" hidden="1"/>
          <p:cNvSpPr txBox="1"/>
          <p:nvPr/>
        </p:nvSpPr>
        <p:spPr>
          <a:xfrm>
            <a:off x="8460432" y="4601282"/>
            <a:ext cx="383530" cy="386054"/>
          </a:xfrm>
          <a:prstGeom prst="rect">
            <a:avLst/>
          </a:prstGeom>
          <a:noFill/>
        </p:spPr>
        <p:txBody>
          <a:bodyPr wrap="square" lIns="0" tIns="108000" rIns="0" bIns="0" rtlCol="0" anchor="b">
            <a:spAutoFit/>
          </a:bodyPr>
          <a:lstStyle/>
          <a:p>
            <a:pPr algn="r"/>
            <a:r>
              <a:rPr lang="ru-RU" sz="1800" dirty="0" smtClean="0">
                <a:solidFill>
                  <a:schemeClr val="bg2"/>
                </a:solidFill>
              </a:rPr>
              <a:t>1</a:t>
            </a:r>
          </a:p>
        </p:txBody>
      </p:sp>
      <p:sp>
        <p:nvSpPr>
          <p:cNvPr id="60" name="Number12" hidden="1"/>
          <p:cNvSpPr txBox="1"/>
          <p:nvPr/>
        </p:nvSpPr>
        <p:spPr>
          <a:xfrm>
            <a:off x="8460432" y="4945944"/>
            <a:ext cx="383530" cy="386054"/>
          </a:xfrm>
          <a:prstGeom prst="rect">
            <a:avLst/>
          </a:prstGeom>
          <a:noFill/>
        </p:spPr>
        <p:txBody>
          <a:bodyPr wrap="square" lIns="0" tIns="108000" rIns="0" bIns="0" rtlCol="0" anchor="b">
            <a:spAutoFit/>
          </a:bodyPr>
          <a:lstStyle/>
          <a:p>
            <a:pPr algn="r"/>
            <a:r>
              <a:rPr lang="ru-RU" sz="1800" dirty="0" smtClean="0">
                <a:solidFill>
                  <a:schemeClr val="bg2"/>
                </a:solidFill>
              </a:rPr>
              <a:t>1</a:t>
            </a:r>
          </a:p>
        </p:txBody>
      </p:sp>
      <p:sp>
        <p:nvSpPr>
          <p:cNvPr id="61" name="Number13" hidden="1"/>
          <p:cNvSpPr txBox="1"/>
          <p:nvPr/>
        </p:nvSpPr>
        <p:spPr>
          <a:xfrm>
            <a:off x="8460432" y="5290606"/>
            <a:ext cx="383530" cy="386054"/>
          </a:xfrm>
          <a:prstGeom prst="rect">
            <a:avLst/>
          </a:prstGeom>
          <a:noFill/>
        </p:spPr>
        <p:txBody>
          <a:bodyPr wrap="square" lIns="0" tIns="108000" rIns="0" bIns="0" rtlCol="0" anchor="b">
            <a:spAutoFit/>
          </a:bodyPr>
          <a:lstStyle/>
          <a:p>
            <a:pPr algn="r"/>
            <a:r>
              <a:rPr lang="ru-RU" sz="1800" dirty="0" smtClean="0">
                <a:solidFill>
                  <a:schemeClr val="bg2"/>
                </a:solidFill>
              </a:rPr>
              <a:t>1</a:t>
            </a:r>
          </a:p>
        </p:txBody>
      </p:sp>
      <p:sp>
        <p:nvSpPr>
          <p:cNvPr id="62" name="Number14" hidden="1"/>
          <p:cNvSpPr txBox="1"/>
          <p:nvPr/>
        </p:nvSpPr>
        <p:spPr>
          <a:xfrm>
            <a:off x="8460432" y="5635268"/>
            <a:ext cx="383530" cy="386054"/>
          </a:xfrm>
          <a:prstGeom prst="rect">
            <a:avLst/>
          </a:prstGeom>
          <a:noFill/>
        </p:spPr>
        <p:txBody>
          <a:bodyPr wrap="square" lIns="0" tIns="108000" rIns="0" bIns="0" rtlCol="0" anchor="b">
            <a:spAutoFit/>
          </a:bodyPr>
          <a:lstStyle/>
          <a:p>
            <a:pPr algn="r"/>
            <a:r>
              <a:rPr lang="ru-RU" sz="1800" dirty="0" smtClean="0">
                <a:solidFill>
                  <a:schemeClr val="bg2"/>
                </a:solidFill>
              </a:rPr>
              <a:t>1</a:t>
            </a:r>
          </a:p>
        </p:txBody>
      </p:sp>
      <p:sp>
        <p:nvSpPr>
          <p:cNvPr id="63" name="Number15" hidden="1"/>
          <p:cNvSpPr txBox="1"/>
          <p:nvPr/>
        </p:nvSpPr>
        <p:spPr>
          <a:xfrm>
            <a:off x="8460432" y="5979930"/>
            <a:ext cx="383530" cy="386054"/>
          </a:xfrm>
          <a:prstGeom prst="rect">
            <a:avLst/>
          </a:prstGeom>
          <a:noFill/>
        </p:spPr>
        <p:txBody>
          <a:bodyPr wrap="square" lIns="0" tIns="108000" rIns="0" bIns="0" rtlCol="0" anchor="b">
            <a:spAutoFit/>
          </a:bodyPr>
          <a:lstStyle/>
          <a:p>
            <a:pPr algn="r"/>
            <a:r>
              <a:rPr lang="ru-RU" sz="1800" dirty="0" smtClean="0">
                <a:solidFill>
                  <a:schemeClr val="bg2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73260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144000" y="-25400"/>
            <a:ext cx="1930500" cy="51435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Используйте выделение+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Tab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/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смены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стилей текста.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возврата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 предыдущий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уровень выделите строку и нажмите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Shift+Tab.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Первый уровень</a:t>
            </a:r>
          </a:p>
          <a:p>
            <a:pPr marL="269875" marR="0" lvl="1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Второй уровень</a:t>
            </a:r>
          </a:p>
          <a:p>
            <a:pPr marL="541338" marR="0" lvl="2" indent="-2714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Третий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1"/>
          </p:nvPr>
        </p:nvSpPr>
        <p:spPr>
          <a:xfrm>
            <a:off x="287338" y="1268413"/>
            <a:ext cx="8569325" cy="50768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Введите заголовок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6798555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799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144000" y="-25400"/>
            <a:ext cx="1930500" cy="51435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Используйте выделение+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Tab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/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смены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стилей текста.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возврата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 предыдущий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уровень выделите строку и нажмите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Shift+Tab.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Первый уровень</a:t>
            </a:r>
          </a:p>
          <a:p>
            <a:pPr marL="269875" marR="0" lvl="1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Второй уровень</a:t>
            </a:r>
          </a:p>
          <a:p>
            <a:pPr marL="541338" marR="0" lvl="2" indent="-2714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Третий уровень</a:t>
            </a:r>
          </a:p>
        </p:txBody>
      </p:sp>
      <p:sp>
        <p:nvSpPr>
          <p:cNvPr id="9" name="Объект 3"/>
          <p:cNvSpPr>
            <a:spLocks noGrp="1"/>
          </p:cNvSpPr>
          <p:nvPr>
            <p:ph sz="quarter" idx="12"/>
          </p:nvPr>
        </p:nvSpPr>
        <p:spPr>
          <a:xfrm>
            <a:off x="287339" y="1268413"/>
            <a:ext cx="4140200" cy="50768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  <p:sp>
        <p:nvSpPr>
          <p:cNvPr id="10" name="Объект 3"/>
          <p:cNvSpPr>
            <a:spLocks noGrp="1"/>
          </p:cNvSpPr>
          <p:nvPr>
            <p:ph sz="quarter" idx="13"/>
          </p:nvPr>
        </p:nvSpPr>
        <p:spPr>
          <a:xfrm>
            <a:off x="4702630" y="1268413"/>
            <a:ext cx="4140200" cy="50768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Введите заголовок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246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 (верс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87339" y="260350"/>
            <a:ext cx="8569324" cy="608400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ru-RU" dirty="0" smtClean="0"/>
              <a:t>Введите заголовок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0" y="-25400"/>
            <a:ext cx="1930500" cy="51435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Используйте выделение+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Tab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/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смены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стилей текста.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возврата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 предыдущий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уровень выделите строку и нажмите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Shift+Tab.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Первый уровень</a:t>
            </a:r>
          </a:p>
          <a:p>
            <a:pPr marL="269875" marR="0" lvl="1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Второй уровень</a:t>
            </a:r>
          </a:p>
          <a:p>
            <a:pPr marL="541338" marR="0" lvl="2" indent="-2714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Третий уровень</a:t>
            </a:r>
          </a:p>
        </p:txBody>
      </p:sp>
      <p:sp>
        <p:nvSpPr>
          <p:cNvPr id="12" name="Объект 3"/>
          <p:cNvSpPr>
            <a:spLocks noGrp="1"/>
          </p:cNvSpPr>
          <p:nvPr>
            <p:ph sz="quarter" idx="11"/>
          </p:nvPr>
        </p:nvSpPr>
        <p:spPr>
          <a:xfrm>
            <a:off x="287338" y="1268414"/>
            <a:ext cx="8569325" cy="2413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  <p:sp>
        <p:nvSpPr>
          <p:cNvPr id="13" name="Объект 3"/>
          <p:cNvSpPr>
            <a:spLocks noGrp="1"/>
          </p:cNvSpPr>
          <p:nvPr>
            <p:ph sz="quarter" idx="13"/>
          </p:nvPr>
        </p:nvSpPr>
        <p:spPr>
          <a:xfrm>
            <a:off x="287338" y="3911600"/>
            <a:ext cx="8569325" cy="2413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312957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ъект и текст сниз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 vert="horz" lIns="0" tIns="0" rIns="0" bIns="0" rtlCol="0" anchor="b" anchorCtr="0">
            <a:noAutofit/>
          </a:bodyPr>
          <a:lstStyle>
            <a:lvl1pPr>
              <a:defRPr lang="ru-RU" dirty="0"/>
            </a:lvl1pPr>
          </a:lstStyle>
          <a:p>
            <a:pPr lvl="0"/>
            <a:r>
              <a:rPr lang="ru-RU" dirty="0" smtClean="0"/>
              <a:t>Введите заголовок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2" hasCustomPrompt="1"/>
          </p:nvPr>
        </p:nvSpPr>
        <p:spPr>
          <a:xfrm>
            <a:off x="287338" y="4797425"/>
            <a:ext cx="8569325" cy="1543050"/>
          </a:xfrm>
        </p:spPr>
        <p:txBody>
          <a:bodyPr anchor="t">
            <a:noAutofit/>
          </a:bodyPr>
          <a:lstStyle>
            <a:lvl1pPr algn="ctr">
              <a:spcBef>
                <a:spcPts val="0"/>
              </a:spcBef>
              <a:defRPr sz="2200" b="0" baseline="0">
                <a:solidFill>
                  <a:schemeClr val="accent3"/>
                </a:solidFill>
              </a:defRPr>
            </a:lvl1pPr>
          </a:lstStyle>
          <a:p>
            <a:r>
              <a:rPr lang="ru-RU" dirty="0" smtClean="0"/>
              <a:t>Текст</a:t>
            </a:r>
            <a:endParaRPr lang="ru-RU" dirty="0"/>
          </a:p>
        </p:txBody>
      </p:sp>
      <p:sp>
        <p:nvSpPr>
          <p:cNvPr id="6" name="Rectangle 5"/>
          <p:cNvSpPr/>
          <p:nvPr/>
        </p:nvSpPr>
        <p:spPr>
          <a:xfrm>
            <a:off x="9144000" y="-25400"/>
            <a:ext cx="1930500" cy="51435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Используйте выделение+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Tab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/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смены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стилей текста.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возврата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 предыдущий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уровень выделите строку и нажмите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Shift+Tab.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Первый уровень</a:t>
            </a:r>
          </a:p>
          <a:p>
            <a:pPr marL="269875" marR="0" lvl="1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Второй уровень</a:t>
            </a:r>
          </a:p>
          <a:p>
            <a:pPr marL="541338" marR="0" lvl="2" indent="-2714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Третий уровень</a:t>
            </a:r>
          </a:p>
        </p:txBody>
      </p:sp>
      <p:sp>
        <p:nvSpPr>
          <p:cNvPr id="10" name="Объект 3"/>
          <p:cNvSpPr>
            <a:spLocks noGrp="1"/>
          </p:cNvSpPr>
          <p:nvPr>
            <p:ph sz="quarter" idx="11"/>
          </p:nvPr>
        </p:nvSpPr>
        <p:spPr>
          <a:xfrm>
            <a:off x="287338" y="1268414"/>
            <a:ext cx="8569325" cy="280828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509922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ъект слева и два объект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287340" y="260350"/>
            <a:ext cx="8569324" cy="605514"/>
          </a:xfrm>
        </p:spPr>
        <p:txBody>
          <a:bodyPr>
            <a:noAutofit/>
          </a:bodyPr>
          <a:lstStyle/>
          <a:p>
            <a:r>
              <a:rPr lang="ru-RU" dirty="0" smtClean="0"/>
              <a:t>Введите заголовок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144000" y="-25400"/>
            <a:ext cx="1930500" cy="51435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Используйте выделение+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Tab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/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смены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стилей текста.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возврата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 предыдущий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уровень выделите строку и нажмите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Shift+Tab.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Первый уровень</a:t>
            </a:r>
          </a:p>
          <a:p>
            <a:pPr marL="269875" marR="0" lvl="1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Второй уровень</a:t>
            </a:r>
          </a:p>
          <a:p>
            <a:pPr marL="541338" marR="0" lvl="2" indent="-2714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Третий уровень</a:t>
            </a:r>
          </a:p>
        </p:txBody>
      </p:sp>
      <p:sp>
        <p:nvSpPr>
          <p:cNvPr id="12" name="Объект 3"/>
          <p:cNvSpPr>
            <a:spLocks noGrp="1"/>
          </p:cNvSpPr>
          <p:nvPr>
            <p:ph sz="quarter" idx="15"/>
          </p:nvPr>
        </p:nvSpPr>
        <p:spPr>
          <a:xfrm>
            <a:off x="287339" y="1268413"/>
            <a:ext cx="4140200" cy="50768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  <p:sp>
        <p:nvSpPr>
          <p:cNvPr id="14" name="Объект 3"/>
          <p:cNvSpPr>
            <a:spLocks noGrp="1"/>
          </p:cNvSpPr>
          <p:nvPr>
            <p:ph sz="quarter" idx="11"/>
          </p:nvPr>
        </p:nvSpPr>
        <p:spPr>
          <a:xfrm>
            <a:off x="4716463" y="1268414"/>
            <a:ext cx="4140200" cy="2413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  <p:sp>
        <p:nvSpPr>
          <p:cNvPr id="15" name="Объект 3"/>
          <p:cNvSpPr>
            <a:spLocks noGrp="1"/>
          </p:cNvSpPr>
          <p:nvPr>
            <p:ph sz="quarter" idx="13"/>
          </p:nvPr>
        </p:nvSpPr>
        <p:spPr>
          <a:xfrm>
            <a:off x="4716463" y="3911600"/>
            <a:ext cx="4140200" cy="2413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573247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ъект справа и два объект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287339" y="260350"/>
            <a:ext cx="8569324" cy="605514"/>
          </a:xfrm>
        </p:spPr>
        <p:txBody>
          <a:bodyPr>
            <a:noAutofit/>
          </a:bodyPr>
          <a:lstStyle/>
          <a:p>
            <a:r>
              <a:rPr lang="ru-RU" dirty="0" smtClean="0"/>
              <a:t>Введите заголовок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0" y="-25400"/>
            <a:ext cx="1930500" cy="51435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Используйте выделение+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Tab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/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смены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стилей текста.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возврата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 предыдущий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уровень выделите строку и нажмите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Shift+Tab.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Первый уровень</a:t>
            </a:r>
          </a:p>
          <a:p>
            <a:pPr marL="269875" marR="0" lvl="1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Второй уровень</a:t>
            </a:r>
          </a:p>
          <a:p>
            <a:pPr marL="541338" marR="0" lvl="2" indent="-2714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Третий уровень</a:t>
            </a:r>
          </a:p>
        </p:txBody>
      </p:sp>
      <p:sp>
        <p:nvSpPr>
          <p:cNvPr id="12" name="Объект 3"/>
          <p:cNvSpPr>
            <a:spLocks noGrp="1"/>
          </p:cNvSpPr>
          <p:nvPr>
            <p:ph sz="quarter" idx="11"/>
          </p:nvPr>
        </p:nvSpPr>
        <p:spPr>
          <a:xfrm>
            <a:off x="287339" y="1268414"/>
            <a:ext cx="4140200" cy="2413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  <p:sp>
        <p:nvSpPr>
          <p:cNvPr id="13" name="Объект 3"/>
          <p:cNvSpPr>
            <a:spLocks noGrp="1"/>
          </p:cNvSpPr>
          <p:nvPr>
            <p:ph sz="quarter" idx="13"/>
          </p:nvPr>
        </p:nvSpPr>
        <p:spPr>
          <a:xfrm>
            <a:off x="287339" y="3911600"/>
            <a:ext cx="4140200" cy="2413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  <p:sp>
        <p:nvSpPr>
          <p:cNvPr id="14" name="Объект 3"/>
          <p:cNvSpPr>
            <a:spLocks noGrp="1"/>
          </p:cNvSpPr>
          <p:nvPr>
            <p:ph sz="quarter" idx="15"/>
          </p:nvPr>
        </p:nvSpPr>
        <p:spPr>
          <a:xfrm>
            <a:off x="4716463" y="1268413"/>
            <a:ext cx="4140200" cy="50768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0138729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287337" y="260350"/>
            <a:ext cx="8569326" cy="607021"/>
          </a:xfrm>
        </p:spPr>
        <p:txBody>
          <a:bodyPr>
            <a:noAutofit/>
          </a:bodyPr>
          <a:lstStyle/>
          <a:p>
            <a:r>
              <a:rPr lang="ru-RU" dirty="0" smtClean="0"/>
              <a:t>Введите заголовок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0" y="-25400"/>
            <a:ext cx="1930500" cy="51435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Используйте выделение+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Tab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/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смены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стилей текста.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возврата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 предыдущий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уровень выделите строку и нажмите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Shift+Tab.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Первый уровень</a:t>
            </a:r>
          </a:p>
          <a:p>
            <a:pPr marL="269875" marR="0" lvl="1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Второй уровень</a:t>
            </a:r>
          </a:p>
          <a:p>
            <a:pPr marL="541338" marR="0" lvl="2" indent="-2714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Третий уровень</a:t>
            </a:r>
          </a:p>
        </p:txBody>
      </p:sp>
      <p:sp>
        <p:nvSpPr>
          <p:cNvPr id="12" name="Объект 3"/>
          <p:cNvSpPr>
            <a:spLocks noGrp="1"/>
          </p:cNvSpPr>
          <p:nvPr>
            <p:ph sz="quarter" idx="16"/>
          </p:nvPr>
        </p:nvSpPr>
        <p:spPr>
          <a:xfrm>
            <a:off x="287339" y="1268413"/>
            <a:ext cx="2663824" cy="50768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  <p:sp>
        <p:nvSpPr>
          <p:cNvPr id="13" name="Объект 3"/>
          <p:cNvSpPr>
            <a:spLocks noGrp="1"/>
          </p:cNvSpPr>
          <p:nvPr>
            <p:ph sz="quarter" idx="17"/>
          </p:nvPr>
        </p:nvSpPr>
        <p:spPr>
          <a:xfrm>
            <a:off x="3240089" y="1268413"/>
            <a:ext cx="2663824" cy="50768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  <p:sp>
        <p:nvSpPr>
          <p:cNvPr id="14" name="Объект 3"/>
          <p:cNvSpPr>
            <a:spLocks noGrp="1"/>
          </p:cNvSpPr>
          <p:nvPr>
            <p:ph sz="quarter" idx="18"/>
          </p:nvPr>
        </p:nvSpPr>
        <p:spPr>
          <a:xfrm>
            <a:off x="6192839" y="1268413"/>
            <a:ext cx="2663824" cy="50768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750015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ъект снизу и два объект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 hasCustomPrompt="1"/>
          </p:nvPr>
        </p:nvSpPr>
        <p:spPr>
          <a:xfrm>
            <a:off x="288000" y="260350"/>
            <a:ext cx="8568000" cy="608400"/>
          </a:xfrm>
        </p:spPr>
        <p:txBody>
          <a:bodyPr>
            <a:noAutofit/>
          </a:bodyPr>
          <a:lstStyle/>
          <a:p>
            <a:r>
              <a:rPr lang="ru-RU" dirty="0" smtClean="0"/>
              <a:t>Введите заголовок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0" y="-25400"/>
            <a:ext cx="1930500" cy="51435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Используйте выделение+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Tab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/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смены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стилей текста.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возврата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 предыдущий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уровень выделите строку и нажмите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Shift+Tab.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Первый уровень</a:t>
            </a:r>
          </a:p>
          <a:p>
            <a:pPr marL="269875" marR="0" lvl="1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Второй уровень</a:t>
            </a:r>
          </a:p>
          <a:p>
            <a:pPr marL="541338" marR="0" lvl="2" indent="-2714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Третий уровень</a:t>
            </a:r>
          </a:p>
        </p:txBody>
      </p:sp>
      <p:sp>
        <p:nvSpPr>
          <p:cNvPr id="12" name="Объект 3"/>
          <p:cNvSpPr>
            <a:spLocks noGrp="1"/>
          </p:cNvSpPr>
          <p:nvPr>
            <p:ph sz="quarter" idx="11"/>
          </p:nvPr>
        </p:nvSpPr>
        <p:spPr>
          <a:xfrm>
            <a:off x="4716463" y="1268414"/>
            <a:ext cx="4140200" cy="2413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  <p:sp>
        <p:nvSpPr>
          <p:cNvPr id="13" name="Объект 3"/>
          <p:cNvSpPr>
            <a:spLocks noGrp="1"/>
          </p:cNvSpPr>
          <p:nvPr>
            <p:ph sz="quarter" idx="16"/>
          </p:nvPr>
        </p:nvSpPr>
        <p:spPr>
          <a:xfrm>
            <a:off x="287338" y="1268414"/>
            <a:ext cx="4140200" cy="2413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  <p:sp>
        <p:nvSpPr>
          <p:cNvPr id="14" name="Объект 3"/>
          <p:cNvSpPr>
            <a:spLocks noGrp="1"/>
          </p:cNvSpPr>
          <p:nvPr>
            <p:ph sz="quarter" idx="17"/>
          </p:nvPr>
        </p:nvSpPr>
        <p:spPr>
          <a:xfrm>
            <a:off x="287337" y="3911600"/>
            <a:ext cx="8569325" cy="2413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0535191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ъект сверху и два объекта сниз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hasCustomPrompt="1"/>
          </p:nvPr>
        </p:nvSpPr>
        <p:spPr>
          <a:xfrm>
            <a:off x="288000" y="260350"/>
            <a:ext cx="8568000" cy="608400"/>
          </a:xfrm>
        </p:spPr>
        <p:txBody>
          <a:bodyPr>
            <a:noAutofit/>
          </a:bodyPr>
          <a:lstStyle/>
          <a:p>
            <a:r>
              <a:rPr lang="ru-RU" dirty="0" smtClean="0"/>
              <a:t>Введите заголовок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0" y="-25400"/>
            <a:ext cx="1930500" cy="51435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Используйте выделение+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Tab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/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смены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стилей текста.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возврата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 предыдущий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уровень выделите строку и нажмите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Shift+Tab.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Первый уровень</a:t>
            </a:r>
          </a:p>
          <a:p>
            <a:pPr marL="269875" marR="0" lvl="1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Второй уровень</a:t>
            </a:r>
          </a:p>
          <a:p>
            <a:pPr marL="541338" marR="0" lvl="2" indent="-2714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Третий уровень</a:t>
            </a:r>
          </a:p>
        </p:txBody>
      </p:sp>
      <p:sp>
        <p:nvSpPr>
          <p:cNvPr id="12" name="Объект 3"/>
          <p:cNvSpPr>
            <a:spLocks noGrp="1"/>
          </p:cNvSpPr>
          <p:nvPr>
            <p:ph sz="quarter" idx="17"/>
          </p:nvPr>
        </p:nvSpPr>
        <p:spPr>
          <a:xfrm>
            <a:off x="287337" y="1268413"/>
            <a:ext cx="8569325" cy="2413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  <p:sp>
        <p:nvSpPr>
          <p:cNvPr id="13" name="Объект 3"/>
          <p:cNvSpPr>
            <a:spLocks noGrp="1"/>
          </p:cNvSpPr>
          <p:nvPr>
            <p:ph sz="quarter" idx="11"/>
          </p:nvPr>
        </p:nvSpPr>
        <p:spPr>
          <a:xfrm>
            <a:off x="4716463" y="3911600"/>
            <a:ext cx="4140200" cy="2413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  <p:sp>
        <p:nvSpPr>
          <p:cNvPr id="14" name="Объект 3"/>
          <p:cNvSpPr>
            <a:spLocks noGrp="1"/>
          </p:cNvSpPr>
          <p:nvPr>
            <p:ph sz="quarter" idx="16"/>
          </p:nvPr>
        </p:nvSpPr>
        <p:spPr>
          <a:xfrm>
            <a:off x="287338" y="3911600"/>
            <a:ext cx="4140200" cy="2413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831199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 hasCustomPrompt="1"/>
          </p:nvPr>
        </p:nvSpPr>
        <p:spPr>
          <a:xfrm>
            <a:off x="288000" y="260350"/>
            <a:ext cx="8568000" cy="608400"/>
          </a:xfrm>
        </p:spPr>
        <p:txBody>
          <a:bodyPr>
            <a:noAutofit/>
          </a:bodyPr>
          <a:lstStyle/>
          <a:p>
            <a:r>
              <a:rPr lang="ru-RU" dirty="0" smtClean="0"/>
              <a:t>Введите заголовок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144000" y="-25400"/>
            <a:ext cx="1930500" cy="51435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Используйте выделение+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Tab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/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смены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стилей текста.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возврата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 предыдущий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уровень выделите строку и нажмите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Shift+Tab.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Первый уровень</a:t>
            </a:r>
          </a:p>
          <a:p>
            <a:pPr marL="269875" marR="0" lvl="1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Второй уровень</a:t>
            </a:r>
          </a:p>
          <a:p>
            <a:pPr marL="541338" marR="0" lvl="2" indent="-2714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Третий уровень</a:t>
            </a:r>
          </a:p>
        </p:txBody>
      </p:sp>
      <p:sp>
        <p:nvSpPr>
          <p:cNvPr id="14" name="Объект 3"/>
          <p:cNvSpPr>
            <a:spLocks noGrp="1"/>
          </p:cNvSpPr>
          <p:nvPr>
            <p:ph sz="quarter" idx="11"/>
          </p:nvPr>
        </p:nvSpPr>
        <p:spPr>
          <a:xfrm>
            <a:off x="4716463" y="1268414"/>
            <a:ext cx="4140200" cy="2413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  <p:sp>
        <p:nvSpPr>
          <p:cNvPr id="15" name="Объект 3"/>
          <p:cNvSpPr>
            <a:spLocks noGrp="1"/>
          </p:cNvSpPr>
          <p:nvPr>
            <p:ph sz="quarter" idx="16"/>
          </p:nvPr>
        </p:nvSpPr>
        <p:spPr>
          <a:xfrm>
            <a:off x="287338" y="1268414"/>
            <a:ext cx="4140200" cy="2413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  <p:sp>
        <p:nvSpPr>
          <p:cNvPr id="16" name="Объект 3"/>
          <p:cNvSpPr>
            <a:spLocks noGrp="1"/>
          </p:cNvSpPr>
          <p:nvPr>
            <p:ph sz="quarter" idx="17"/>
          </p:nvPr>
        </p:nvSpPr>
        <p:spPr>
          <a:xfrm>
            <a:off x="4716463" y="3911600"/>
            <a:ext cx="4140200" cy="2413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  <p:sp>
        <p:nvSpPr>
          <p:cNvPr id="17" name="Объект 3"/>
          <p:cNvSpPr>
            <a:spLocks noGrp="1"/>
          </p:cNvSpPr>
          <p:nvPr>
            <p:ph sz="quarter" idx="18"/>
          </p:nvPr>
        </p:nvSpPr>
        <p:spPr>
          <a:xfrm>
            <a:off x="287338" y="3911600"/>
            <a:ext cx="4140200" cy="2413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2404009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 hasCustomPrompt="1"/>
          </p:nvPr>
        </p:nvSpPr>
        <p:spPr>
          <a:xfrm>
            <a:off x="287338" y="1268760"/>
            <a:ext cx="8569325" cy="506160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 sz="2200" b="0"/>
            </a:lvl1pPr>
          </a:lstStyle>
          <a:p>
            <a:r>
              <a:rPr lang="ru-RU" dirty="0" smtClean="0"/>
              <a:t>Вставьте рисунок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/>
          <a:p>
            <a:r>
              <a:rPr lang="ru-RU" dirty="0" smtClean="0"/>
              <a:t>Введите 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9623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ъект и рисунок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/>
          <p:cNvSpPr>
            <a:spLocks noGrp="1"/>
          </p:cNvSpPr>
          <p:nvPr>
            <p:ph type="pic" sz="quarter" idx="11" hasCustomPrompt="1"/>
          </p:nvPr>
        </p:nvSpPr>
        <p:spPr>
          <a:xfrm>
            <a:off x="4696856" y="1268759"/>
            <a:ext cx="4159807" cy="506160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 sz="2200" b="0" baseline="0"/>
            </a:lvl1pPr>
          </a:lstStyle>
          <a:p>
            <a:r>
              <a:rPr lang="ru-RU" dirty="0" smtClean="0"/>
              <a:t>Вставьте рисунок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/>
          <a:p>
            <a:r>
              <a:rPr lang="ru-RU" dirty="0" smtClean="0"/>
              <a:t>Введите заголовок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0" y="-25400"/>
            <a:ext cx="1930500" cy="51435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Используйте выделение+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Tab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/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смены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стилей текста.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возврата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 предыдущий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уровень выделите строку и нажмите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Shift+Tab.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Первый уровень</a:t>
            </a:r>
          </a:p>
          <a:p>
            <a:pPr marL="269875" marR="0" lvl="1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Второй уровень</a:t>
            </a:r>
          </a:p>
          <a:p>
            <a:pPr marL="541338" marR="0" lvl="2" indent="-2714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Третий уровень</a:t>
            </a:r>
          </a:p>
        </p:txBody>
      </p:sp>
      <p:sp>
        <p:nvSpPr>
          <p:cNvPr id="9" name="Объект 3"/>
          <p:cNvSpPr>
            <a:spLocks noGrp="1"/>
          </p:cNvSpPr>
          <p:nvPr>
            <p:ph sz="quarter" idx="16"/>
          </p:nvPr>
        </p:nvSpPr>
        <p:spPr>
          <a:xfrm>
            <a:off x="287338" y="1268414"/>
            <a:ext cx="4140200" cy="507682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2166981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ъект и рисунок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5"/>
          <p:cNvSpPr>
            <a:spLocks noGrp="1"/>
          </p:cNvSpPr>
          <p:nvPr>
            <p:ph type="pic" sz="quarter" idx="12" hasCustomPrompt="1"/>
          </p:nvPr>
        </p:nvSpPr>
        <p:spPr>
          <a:xfrm>
            <a:off x="288925" y="1268412"/>
            <a:ext cx="4156075" cy="5076825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 sz="2200" b="0"/>
            </a:lvl1pPr>
          </a:lstStyle>
          <a:p>
            <a:r>
              <a:rPr lang="ru-RU" dirty="0" smtClean="0"/>
              <a:t>Вставьте рисунок</a:t>
            </a:r>
          </a:p>
        </p:txBody>
      </p:sp>
      <p:sp>
        <p:nvSpPr>
          <p:cNvPr id="6" name="Заголовок 5"/>
          <p:cNvSpPr>
            <a:spLocks noGrp="1"/>
          </p:cNvSpPr>
          <p:nvPr>
            <p:ph type="title" hasCustomPrompt="1"/>
          </p:nvPr>
        </p:nvSpPr>
        <p:spPr>
          <a:xfrm>
            <a:off x="287337" y="260350"/>
            <a:ext cx="8569326" cy="607021"/>
          </a:xfrm>
        </p:spPr>
        <p:txBody>
          <a:bodyPr>
            <a:noAutofit/>
          </a:bodyPr>
          <a:lstStyle/>
          <a:p>
            <a:r>
              <a:rPr lang="ru-RU" dirty="0" smtClean="0"/>
              <a:t>Введите заголовок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0" y="-25400"/>
            <a:ext cx="1930500" cy="51435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Используйте выделение+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Tab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/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смены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стилей текста.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возврата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 предыдущий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уровень выделите строку и нажмите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Shift+Tab.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Первый уровень</a:t>
            </a:r>
          </a:p>
          <a:p>
            <a:pPr marL="269875" marR="0" lvl="1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Второй уровень</a:t>
            </a:r>
          </a:p>
          <a:p>
            <a:pPr marL="541338" marR="0" lvl="2" indent="-2714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Третий уровень</a:t>
            </a:r>
          </a:p>
        </p:txBody>
      </p:sp>
      <p:sp>
        <p:nvSpPr>
          <p:cNvPr id="9" name="Объект 3"/>
          <p:cNvSpPr>
            <a:spLocks noGrp="1"/>
          </p:cNvSpPr>
          <p:nvPr>
            <p:ph sz="quarter" idx="16"/>
          </p:nvPr>
        </p:nvSpPr>
        <p:spPr>
          <a:xfrm>
            <a:off x="4716463" y="1268414"/>
            <a:ext cx="4140200" cy="507682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0828046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ъект и рисунок сниз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2" hasCustomPrompt="1"/>
          </p:nvPr>
        </p:nvSpPr>
        <p:spPr>
          <a:xfrm>
            <a:off x="287337" y="3926849"/>
            <a:ext cx="8569325" cy="240480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 sz="2200" b="0"/>
            </a:lvl1pPr>
          </a:lstStyle>
          <a:p>
            <a:r>
              <a:rPr lang="ru-RU" dirty="0" smtClean="0"/>
              <a:t>Вставьте рисунок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/>
          <a:p>
            <a:r>
              <a:rPr lang="ru-RU" dirty="0" smtClean="0"/>
              <a:t>Введите заголовок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0" y="-25400"/>
            <a:ext cx="1930500" cy="51435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Используйте выделение+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Tab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/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смены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стилей текста.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возврата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 предыдущий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уровень выделите строку и нажмите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Shift+Tab.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Первый уровень</a:t>
            </a:r>
          </a:p>
          <a:p>
            <a:pPr marL="269875" marR="0" lvl="1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Второй уровень</a:t>
            </a:r>
          </a:p>
          <a:p>
            <a:pPr marL="541338" marR="0" lvl="2" indent="-2714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Третий уровень</a:t>
            </a:r>
          </a:p>
        </p:txBody>
      </p:sp>
      <p:sp>
        <p:nvSpPr>
          <p:cNvPr id="8" name="Объект 3"/>
          <p:cNvSpPr>
            <a:spLocks noGrp="1"/>
          </p:cNvSpPr>
          <p:nvPr>
            <p:ph sz="quarter" idx="17"/>
          </p:nvPr>
        </p:nvSpPr>
        <p:spPr>
          <a:xfrm>
            <a:off x="287337" y="1268413"/>
            <a:ext cx="8569325" cy="2413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247737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ъект и три рису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2" hasCustomPrompt="1"/>
          </p:nvPr>
        </p:nvSpPr>
        <p:spPr>
          <a:xfrm>
            <a:off x="288130" y="3924300"/>
            <a:ext cx="2664000" cy="2420939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 sz="2200" b="0"/>
            </a:lvl1pPr>
          </a:lstStyle>
          <a:p>
            <a:r>
              <a:rPr lang="ru-RU" dirty="0" smtClean="0"/>
              <a:t>Вставьте рисунок</a:t>
            </a:r>
          </a:p>
        </p:txBody>
      </p:sp>
      <p:sp>
        <p:nvSpPr>
          <p:cNvPr id="11" name="Рисунок 3"/>
          <p:cNvSpPr>
            <a:spLocks noGrp="1"/>
          </p:cNvSpPr>
          <p:nvPr>
            <p:ph type="pic" sz="quarter" idx="14" hasCustomPrompt="1"/>
          </p:nvPr>
        </p:nvSpPr>
        <p:spPr>
          <a:xfrm>
            <a:off x="3235893" y="3924299"/>
            <a:ext cx="2664000" cy="2420939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 sz="2200" b="0"/>
            </a:lvl1pPr>
          </a:lstStyle>
          <a:p>
            <a:r>
              <a:rPr lang="ru-RU" dirty="0" smtClean="0"/>
              <a:t>Вставьте рисунок</a:t>
            </a:r>
          </a:p>
          <a:p>
            <a:endParaRPr lang="ru-RU" dirty="0"/>
          </a:p>
        </p:txBody>
      </p:sp>
      <p:sp>
        <p:nvSpPr>
          <p:cNvPr id="12" name="Рисунок 3"/>
          <p:cNvSpPr>
            <a:spLocks noGrp="1"/>
          </p:cNvSpPr>
          <p:nvPr>
            <p:ph type="pic" sz="quarter" idx="15" hasCustomPrompt="1"/>
          </p:nvPr>
        </p:nvSpPr>
        <p:spPr>
          <a:xfrm>
            <a:off x="6183656" y="3924299"/>
            <a:ext cx="2664000" cy="2420939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 sz="2200" b="0"/>
            </a:lvl1pPr>
          </a:lstStyle>
          <a:p>
            <a:r>
              <a:rPr lang="ru-RU" dirty="0" smtClean="0"/>
              <a:t>Вставьте рисунок</a:t>
            </a:r>
          </a:p>
          <a:p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 hasCustomPrompt="1"/>
          </p:nvPr>
        </p:nvSpPr>
        <p:spPr>
          <a:xfrm>
            <a:off x="288000" y="260350"/>
            <a:ext cx="8568000" cy="608400"/>
          </a:xfrm>
        </p:spPr>
        <p:txBody>
          <a:bodyPr>
            <a:noAutofit/>
          </a:bodyPr>
          <a:lstStyle/>
          <a:p>
            <a:r>
              <a:rPr lang="ru-RU" dirty="0" smtClean="0"/>
              <a:t>Введите заголовок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0" y="-25400"/>
            <a:ext cx="1930500" cy="51435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Используйте выделение+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Tab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/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смены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стилей текста.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возврата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 предыдущий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уровень выделите строку и нажмите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Shift+Tab.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Первый уровень</a:t>
            </a:r>
          </a:p>
          <a:p>
            <a:pPr marL="269875" marR="0" lvl="1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Второй уровень</a:t>
            </a:r>
          </a:p>
          <a:p>
            <a:pPr marL="541338" marR="0" lvl="2" indent="-2714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Третий уровень</a:t>
            </a:r>
          </a:p>
        </p:txBody>
      </p:sp>
      <p:sp>
        <p:nvSpPr>
          <p:cNvPr id="10" name="Объект 3"/>
          <p:cNvSpPr>
            <a:spLocks noGrp="1"/>
          </p:cNvSpPr>
          <p:nvPr>
            <p:ph sz="quarter" idx="17"/>
          </p:nvPr>
        </p:nvSpPr>
        <p:spPr>
          <a:xfrm>
            <a:off x="287337" y="1268413"/>
            <a:ext cx="8569325" cy="2413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586150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 и рисунок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5"/>
          <p:cNvSpPr>
            <a:spLocks noGrp="1"/>
          </p:cNvSpPr>
          <p:nvPr>
            <p:ph type="pic" sz="quarter" idx="12" hasCustomPrompt="1"/>
          </p:nvPr>
        </p:nvSpPr>
        <p:spPr>
          <a:xfrm>
            <a:off x="4696856" y="1268759"/>
            <a:ext cx="4150800" cy="506160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 sz="2200" b="0"/>
            </a:lvl1pPr>
          </a:lstStyle>
          <a:p>
            <a:r>
              <a:rPr lang="ru-RU" dirty="0" smtClean="0"/>
              <a:t>Вставьте рисунок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/>
          <a:p>
            <a:r>
              <a:rPr lang="ru-RU" dirty="0" smtClean="0"/>
              <a:t>Введите заголовок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0" y="-25400"/>
            <a:ext cx="1930500" cy="51435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Используйте выделение+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Tab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/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смены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стилей текста.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возврата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 предыдущий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уровень выделите строку и нажмите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Shift+Tab.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Первый уровень</a:t>
            </a:r>
          </a:p>
          <a:p>
            <a:pPr marL="269875" marR="0" lvl="1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Второй уровень</a:t>
            </a:r>
          </a:p>
          <a:p>
            <a:pPr marL="541338" marR="0" lvl="2" indent="-2714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Третий уровень</a:t>
            </a:r>
          </a:p>
        </p:txBody>
      </p:sp>
      <p:sp>
        <p:nvSpPr>
          <p:cNvPr id="11" name="Объект 3"/>
          <p:cNvSpPr>
            <a:spLocks noGrp="1"/>
          </p:cNvSpPr>
          <p:nvPr>
            <p:ph sz="quarter" idx="16"/>
          </p:nvPr>
        </p:nvSpPr>
        <p:spPr>
          <a:xfrm>
            <a:off x="287338" y="1268414"/>
            <a:ext cx="4140200" cy="2413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  <p:sp>
        <p:nvSpPr>
          <p:cNvPr id="12" name="Объект 3"/>
          <p:cNvSpPr>
            <a:spLocks noGrp="1"/>
          </p:cNvSpPr>
          <p:nvPr>
            <p:ph sz="quarter" idx="18"/>
          </p:nvPr>
        </p:nvSpPr>
        <p:spPr>
          <a:xfrm>
            <a:off x="287338" y="3911600"/>
            <a:ext cx="4140200" cy="2413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7788649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 и два рису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/>
          <p:cNvSpPr>
            <a:spLocks noGrp="1"/>
          </p:cNvSpPr>
          <p:nvPr>
            <p:ph type="pic" sz="quarter" idx="14" hasCustomPrompt="1"/>
          </p:nvPr>
        </p:nvSpPr>
        <p:spPr>
          <a:xfrm>
            <a:off x="4696856" y="1268759"/>
            <a:ext cx="4150800" cy="240480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 sz="2200" b="0"/>
            </a:lvl1pPr>
          </a:lstStyle>
          <a:p>
            <a:r>
              <a:rPr lang="ru-RU" dirty="0" smtClean="0"/>
              <a:t>Вставьте рисунок</a:t>
            </a:r>
          </a:p>
        </p:txBody>
      </p:sp>
      <p:sp>
        <p:nvSpPr>
          <p:cNvPr id="9" name="Рисунок 7"/>
          <p:cNvSpPr>
            <a:spLocks noGrp="1"/>
          </p:cNvSpPr>
          <p:nvPr>
            <p:ph type="pic" sz="quarter" idx="15" hasCustomPrompt="1"/>
          </p:nvPr>
        </p:nvSpPr>
        <p:spPr>
          <a:xfrm>
            <a:off x="4696856" y="3933055"/>
            <a:ext cx="4150800" cy="2394843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 sz="2200" b="0"/>
            </a:lvl1pPr>
          </a:lstStyle>
          <a:p>
            <a:r>
              <a:rPr lang="ru-RU" dirty="0" smtClean="0"/>
              <a:t>Вставьте рисунок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/>
          <a:p>
            <a:r>
              <a:rPr lang="ru-RU" dirty="0" smtClean="0"/>
              <a:t>Введите заголовок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44000" y="-25400"/>
            <a:ext cx="1930500" cy="51435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Используйте выделение+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Tab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/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смены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стилей текста.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возврата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 предыдущий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уровень выделите строку и нажмите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Shift+Tab.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Первый уровень</a:t>
            </a:r>
          </a:p>
          <a:p>
            <a:pPr marL="269875" marR="0" lvl="1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Второй уровень</a:t>
            </a:r>
          </a:p>
          <a:p>
            <a:pPr marL="541338" marR="0" lvl="2" indent="-2714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Третий уровень</a:t>
            </a:r>
          </a:p>
        </p:txBody>
      </p:sp>
      <p:sp>
        <p:nvSpPr>
          <p:cNvPr id="13" name="Объект 3"/>
          <p:cNvSpPr>
            <a:spLocks noGrp="1"/>
          </p:cNvSpPr>
          <p:nvPr>
            <p:ph sz="quarter" idx="16"/>
          </p:nvPr>
        </p:nvSpPr>
        <p:spPr>
          <a:xfrm>
            <a:off x="287338" y="1268414"/>
            <a:ext cx="4140200" cy="2413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  <p:sp>
        <p:nvSpPr>
          <p:cNvPr id="14" name="Объект 3"/>
          <p:cNvSpPr>
            <a:spLocks noGrp="1"/>
          </p:cNvSpPr>
          <p:nvPr>
            <p:ph sz="quarter" idx="18"/>
          </p:nvPr>
        </p:nvSpPr>
        <p:spPr>
          <a:xfrm>
            <a:off x="287338" y="3911600"/>
            <a:ext cx="4140200" cy="2413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7853120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ъект и два рису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/>
          <p:cNvSpPr>
            <a:spLocks noGrp="1"/>
          </p:cNvSpPr>
          <p:nvPr>
            <p:ph type="pic" sz="quarter" idx="14" hasCustomPrompt="1"/>
          </p:nvPr>
        </p:nvSpPr>
        <p:spPr>
          <a:xfrm>
            <a:off x="4696856" y="1268759"/>
            <a:ext cx="4150800" cy="240480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 sz="2200" b="0"/>
            </a:lvl1pPr>
          </a:lstStyle>
          <a:p>
            <a:r>
              <a:rPr lang="ru-RU" dirty="0" smtClean="0"/>
              <a:t>Вставьте рисунок</a:t>
            </a:r>
          </a:p>
        </p:txBody>
      </p:sp>
      <p:sp>
        <p:nvSpPr>
          <p:cNvPr id="9" name="Рисунок 7"/>
          <p:cNvSpPr>
            <a:spLocks noGrp="1"/>
          </p:cNvSpPr>
          <p:nvPr>
            <p:ph type="pic" sz="quarter" idx="15" hasCustomPrompt="1"/>
          </p:nvPr>
        </p:nvSpPr>
        <p:spPr>
          <a:xfrm>
            <a:off x="4696856" y="3935675"/>
            <a:ext cx="4150800" cy="240480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 sz="2200" b="0"/>
            </a:lvl1pPr>
          </a:lstStyle>
          <a:p>
            <a:r>
              <a:rPr lang="ru-RU" dirty="0" smtClean="0"/>
              <a:t>Вставьте рисунок</a:t>
            </a:r>
          </a:p>
        </p:txBody>
      </p:sp>
      <p:sp>
        <p:nvSpPr>
          <p:cNvPr id="6" name="Заголовок 5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/>
          <a:p>
            <a:r>
              <a:rPr lang="ru-RU" dirty="0" smtClean="0"/>
              <a:t>Введите заголовок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0" y="-25400"/>
            <a:ext cx="1930500" cy="51435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Используйте выделение+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Tab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/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смены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стилей текста.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возврата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 предыдущий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уровень выделите строку и нажмите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Shift+Tab.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Первый уровень</a:t>
            </a:r>
          </a:p>
          <a:p>
            <a:pPr marL="269875" marR="0" lvl="1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Второй уровень</a:t>
            </a:r>
          </a:p>
          <a:p>
            <a:pPr marL="541338" marR="0" lvl="2" indent="-2714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Третий уровень</a:t>
            </a:r>
          </a:p>
        </p:txBody>
      </p:sp>
      <p:sp>
        <p:nvSpPr>
          <p:cNvPr id="11" name="Объект 3"/>
          <p:cNvSpPr>
            <a:spLocks noGrp="1"/>
          </p:cNvSpPr>
          <p:nvPr>
            <p:ph sz="quarter" idx="16"/>
          </p:nvPr>
        </p:nvSpPr>
        <p:spPr>
          <a:xfrm>
            <a:off x="287338" y="1268414"/>
            <a:ext cx="4140200" cy="507682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8739476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Четыре рису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/>
          <p:cNvSpPr>
            <a:spLocks noGrp="1"/>
          </p:cNvSpPr>
          <p:nvPr>
            <p:ph type="pic" sz="quarter" idx="14" hasCustomPrompt="1"/>
          </p:nvPr>
        </p:nvSpPr>
        <p:spPr>
          <a:xfrm>
            <a:off x="4696856" y="1268759"/>
            <a:ext cx="4150800" cy="240480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 sz="2200" b="0"/>
            </a:lvl1pPr>
          </a:lstStyle>
          <a:p>
            <a:r>
              <a:rPr lang="ru-RU" dirty="0" smtClean="0"/>
              <a:t>Вставьте рисунок</a:t>
            </a:r>
          </a:p>
          <a:p>
            <a:endParaRPr lang="en-US" dirty="0"/>
          </a:p>
        </p:txBody>
      </p:sp>
      <p:sp>
        <p:nvSpPr>
          <p:cNvPr id="9" name="Рисунок 7"/>
          <p:cNvSpPr>
            <a:spLocks noGrp="1"/>
          </p:cNvSpPr>
          <p:nvPr>
            <p:ph type="pic" sz="quarter" idx="15" hasCustomPrompt="1"/>
          </p:nvPr>
        </p:nvSpPr>
        <p:spPr>
          <a:xfrm>
            <a:off x="4696856" y="3933824"/>
            <a:ext cx="4150800" cy="2411499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 sz="2200" b="0"/>
            </a:lvl1pPr>
          </a:lstStyle>
          <a:p>
            <a:r>
              <a:rPr lang="ru-RU" dirty="0" smtClean="0"/>
              <a:t>Вставьте рисунок</a:t>
            </a:r>
          </a:p>
          <a:p>
            <a:endParaRPr lang="en-US" dirty="0"/>
          </a:p>
        </p:txBody>
      </p:sp>
      <p:sp>
        <p:nvSpPr>
          <p:cNvPr id="7" name="Рисунок 7"/>
          <p:cNvSpPr>
            <a:spLocks noGrp="1"/>
          </p:cNvSpPr>
          <p:nvPr>
            <p:ph type="pic" sz="quarter" idx="16" hasCustomPrompt="1"/>
          </p:nvPr>
        </p:nvSpPr>
        <p:spPr>
          <a:xfrm>
            <a:off x="289110" y="1268759"/>
            <a:ext cx="4150800" cy="240480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 sz="2200" b="0"/>
            </a:lvl1pPr>
          </a:lstStyle>
          <a:p>
            <a:r>
              <a:rPr lang="ru-RU" dirty="0" smtClean="0"/>
              <a:t>Вставьте рисунок</a:t>
            </a:r>
          </a:p>
          <a:p>
            <a:endParaRPr lang="en-US" dirty="0"/>
          </a:p>
        </p:txBody>
      </p:sp>
      <p:sp>
        <p:nvSpPr>
          <p:cNvPr id="10" name="Рисунок 7"/>
          <p:cNvSpPr>
            <a:spLocks noGrp="1"/>
          </p:cNvSpPr>
          <p:nvPr>
            <p:ph type="pic" sz="quarter" idx="17" hasCustomPrompt="1"/>
          </p:nvPr>
        </p:nvSpPr>
        <p:spPr>
          <a:xfrm>
            <a:off x="289110" y="3933824"/>
            <a:ext cx="4150800" cy="2411499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 sz="2200" b="0"/>
            </a:lvl1pPr>
          </a:lstStyle>
          <a:p>
            <a:r>
              <a:rPr lang="ru-RU" dirty="0" smtClean="0"/>
              <a:t>Вставьте рисунок</a:t>
            </a:r>
          </a:p>
          <a:p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/>
          <a:p>
            <a:r>
              <a:rPr lang="ru-RU" dirty="0" smtClean="0"/>
              <a:t>Введите 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6462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Рисунок и текст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87337" y="260350"/>
            <a:ext cx="8569326" cy="607021"/>
          </a:xfrm>
        </p:spPr>
        <p:txBody>
          <a:bodyPr>
            <a:noAutofit/>
          </a:bodyPr>
          <a:lstStyle/>
          <a:p>
            <a:r>
              <a:rPr lang="ru-RU" dirty="0" smtClean="0"/>
              <a:t>Введите заголовок</a:t>
            </a:r>
            <a:endParaRPr lang="ru-RU" dirty="0"/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 hasCustomPrompt="1"/>
          </p:nvPr>
        </p:nvSpPr>
        <p:spPr>
          <a:xfrm>
            <a:off x="287338" y="1268413"/>
            <a:ext cx="5040312" cy="50403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 sz="2200" b="0"/>
            </a:lvl1pPr>
          </a:lstStyle>
          <a:p>
            <a:r>
              <a:rPr lang="ru-RU" dirty="0" smtClean="0"/>
              <a:t>Вставьте рисунок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0" y="-25400"/>
            <a:ext cx="1930500" cy="51435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Используйте выделение+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Tab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/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смены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стилей текста.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возврата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 предыдущий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уровень выделите строку и нажмите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Shift+Tab.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Первый уровень</a:t>
            </a:r>
          </a:p>
          <a:p>
            <a:pPr marL="269875" marR="0" lvl="1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Второй уровень</a:t>
            </a:r>
          </a:p>
          <a:p>
            <a:pPr marL="541338" marR="0" lvl="2" indent="-2714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Третий уровень</a:t>
            </a:r>
          </a:p>
        </p:txBody>
      </p:sp>
      <p:sp>
        <p:nvSpPr>
          <p:cNvPr id="8" name="Объект 3"/>
          <p:cNvSpPr>
            <a:spLocks noGrp="1"/>
          </p:cNvSpPr>
          <p:nvPr>
            <p:ph sz="quarter" idx="16"/>
          </p:nvPr>
        </p:nvSpPr>
        <p:spPr>
          <a:xfrm>
            <a:off x="5616575" y="1268414"/>
            <a:ext cx="3240087" cy="507682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620837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бъект и два блока текст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/>
          <a:p>
            <a:r>
              <a:rPr lang="ru-RU" dirty="0" smtClean="0"/>
              <a:t>Введите заголовок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1" hasCustomPrompt="1"/>
          </p:nvPr>
        </p:nvSpPr>
        <p:spPr>
          <a:xfrm>
            <a:off x="287338" y="1987020"/>
            <a:ext cx="5040312" cy="4355888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Font typeface="Wingdings" pitchFamily="2" charset="2"/>
              <a:defRPr sz="2200" b="0"/>
            </a:lvl1pPr>
          </a:lstStyle>
          <a:p>
            <a:pPr lvl="0">
              <a:spcBef>
                <a:spcPts val="0"/>
              </a:spcBef>
              <a:buFont typeface="Wingdings" pitchFamily="2" charset="2"/>
            </a:pPr>
            <a:r>
              <a:rPr lang="ru-RU" dirty="0" smtClean="0"/>
              <a:t>Введите текст, или вставьте объект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 hasCustomPrompt="1"/>
          </p:nvPr>
        </p:nvSpPr>
        <p:spPr>
          <a:xfrm>
            <a:off x="287338" y="1267003"/>
            <a:ext cx="5040745" cy="576001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2400" b="1" baseline="0"/>
            </a:lvl1pPr>
          </a:lstStyle>
          <a:p>
            <a:pPr lvl="0"/>
            <a:r>
              <a:rPr lang="ru-RU" dirty="0" smtClean="0"/>
              <a:t>Вставьте заголовок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287338" y="1931946"/>
            <a:ext cx="504074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9144000" y="-25400"/>
            <a:ext cx="1930500" cy="51435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Используйте выделение+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Tab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/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смены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стилей текста.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возврата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 предыдущий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уровень выделите строку и нажмите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Shift+Tab.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Первый уровень</a:t>
            </a:r>
          </a:p>
          <a:p>
            <a:pPr marL="269875" marR="0" lvl="1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Второй уровень</a:t>
            </a:r>
          </a:p>
          <a:p>
            <a:pPr marL="541338" marR="0" lvl="2" indent="-2714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Третий уровень</a:t>
            </a:r>
          </a:p>
        </p:txBody>
      </p:sp>
      <p:sp>
        <p:nvSpPr>
          <p:cNvPr id="10" name="Объект 3"/>
          <p:cNvSpPr>
            <a:spLocks noGrp="1"/>
          </p:cNvSpPr>
          <p:nvPr>
            <p:ph sz="quarter" idx="18"/>
          </p:nvPr>
        </p:nvSpPr>
        <p:spPr>
          <a:xfrm>
            <a:off x="5616575" y="1268414"/>
            <a:ext cx="3240087" cy="33480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  <p:sp>
        <p:nvSpPr>
          <p:cNvPr id="11" name="Объект 3"/>
          <p:cNvSpPr>
            <a:spLocks noGrp="1"/>
          </p:cNvSpPr>
          <p:nvPr>
            <p:ph sz="quarter" idx="19"/>
          </p:nvPr>
        </p:nvSpPr>
        <p:spPr>
          <a:xfrm>
            <a:off x="5616575" y="4833938"/>
            <a:ext cx="3240087" cy="1511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61178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87337" y="260350"/>
            <a:ext cx="8569326" cy="607021"/>
          </a:xfrm>
        </p:spPr>
        <p:txBody>
          <a:bodyPr>
            <a:noAutofit/>
          </a:bodyPr>
          <a:lstStyle/>
          <a:p>
            <a:r>
              <a:rPr lang="ru-RU" dirty="0" smtClean="0"/>
              <a:t>Введите заголовок</a:t>
            </a:r>
            <a:endParaRPr lang="ru-RU" dirty="0"/>
          </a:p>
        </p:txBody>
      </p:sp>
      <p:sp>
        <p:nvSpPr>
          <p:cNvPr id="8" name="Rectangle 7"/>
          <p:cNvSpPr/>
          <p:nvPr/>
        </p:nvSpPr>
        <p:spPr>
          <a:xfrm>
            <a:off x="9144000" y="-25400"/>
            <a:ext cx="1930500" cy="51435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Используйте выделение+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Tab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/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смены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стилей текста.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возврата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 предыдущий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уровень выделите строку и нажмите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Shift+Tab.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Первый уровень</a:t>
            </a:r>
          </a:p>
          <a:p>
            <a:pPr marL="269875" marR="0" lvl="1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Второй уровень</a:t>
            </a:r>
          </a:p>
          <a:p>
            <a:pPr marL="541338" marR="0" lvl="2" indent="-2714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Третий уровень</a:t>
            </a:r>
          </a:p>
        </p:txBody>
      </p:sp>
      <p:sp>
        <p:nvSpPr>
          <p:cNvPr id="9" name="Объект 3"/>
          <p:cNvSpPr>
            <a:spLocks noGrp="1"/>
          </p:cNvSpPr>
          <p:nvPr>
            <p:ph sz="quarter" idx="16"/>
          </p:nvPr>
        </p:nvSpPr>
        <p:spPr>
          <a:xfrm>
            <a:off x="287338" y="1268414"/>
            <a:ext cx="4140200" cy="2413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  <p:sp>
        <p:nvSpPr>
          <p:cNvPr id="11" name="Объект 3"/>
          <p:cNvSpPr>
            <a:spLocks noGrp="1"/>
          </p:cNvSpPr>
          <p:nvPr>
            <p:ph sz="quarter" idx="20"/>
          </p:nvPr>
        </p:nvSpPr>
        <p:spPr>
          <a:xfrm>
            <a:off x="287338" y="3911600"/>
            <a:ext cx="4140200" cy="2413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  <p:sp>
        <p:nvSpPr>
          <p:cNvPr id="13" name="Объект 3"/>
          <p:cNvSpPr>
            <a:spLocks noGrp="1"/>
          </p:cNvSpPr>
          <p:nvPr>
            <p:ph sz="quarter" idx="21"/>
          </p:nvPr>
        </p:nvSpPr>
        <p:spPr>
          <a:xfrm>
            <a:off x="4716463" y="1268414"/>
            <a:ext cx="4140200" cy="2413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  <p:sp>
        <p:nvSpPr>
          <p:cNvPr id="16" name="Объект 3"/>
          <p:cNvSpPr>
            <a:spLocks noGrp="1"/>
          </p:cNvSpPr>
          <p:nvPr>
            <p:ph sz="quarter" idx="22"/>
          </p:nvPr>
        </p:nvSpPr>
        <p:spPr>
          <a:xfrm>
            <a:off x="4716463" y="3911600"/>
            <a:ext cx="4140200" cy="2413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5054886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Рисун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/>
          <a:p>
            <a:r>
              <a:rPr lang="ru-RU" dirty="0" smtClean="0"/>
              <a:t>Введите заголовок</a:t>
            </a:r>
            <a:endParaRPr lang="ru-RU" dirty="0"/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 hasCustomPrompt="1"/>
          </p:nvPr>
        </p:nvSpPr>
        <p:spPr>
          <a:xfrm>
            <a:off x="287338" y="1268413"/>
            <a:ext cx="8569325" cy="5040312"/>
          </a:xfrm>
        </p:spPr>
        <p:txBody>
          <a:bodyPr>
            <a:noAutofit/>
          </a:bodyPr>
          <a:lstStyle>
            <a:lvl1pPr>
              <a:defRPr sz="2200" b="0"/>
            </a:lvl1pPr>
          </a:lstStyle>
          <a:p>
            <a:r>
              <a:rPr lang="ru-RU" dirty="0" smtClean="0"/>
              <a:t>Вставьте рисунок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2" hasCustomPrompt="1"/>
          </p:nvPr>
        </p:nvSpPr>
        <p:spPr>
          <a:xfrm>
            <a:off x="467148" y="4545014"/>
            <a:ext cx="5581227" cy="1583418"/>
          </a:xfrm>
          <a:solidFill>
            <a:srgbClr val="FFFFFF">
              <a:alpha val="80000"/>
            </a:srgbClr>
          </a:solidFill>
        </p:spPr>
        <p:txBody>
          <a:bodyPr lIns="144000" tIns="108000" rIns="72000" bIns="72000">
            <a:noAutofit/>
          </a:bodyPr>
          <a:lstStyle>
            <a:lvl1pPr>
              <a:spcBef>
                <a:spcPts val="0"/>
              </a:spcBef>
              <a:defRPr sz="2200" b="0" baseline="0"/>
            </a:lvl1pPr>
          </a:lstStyle>
          <a:p>
            <a:r>
              <a:rPr lang="ru-RU" dirty="0" smtClean="0"/>
              <a:t>Введите текст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78233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Два рисунка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Введите заголовок</a:t>
            </a:r>
            <a:endParaRPr lang="ru-RU" dirty="0"/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 hasCustomPrompt="1"/>
          </p:nvPr>
        </p:nvSpPr>
        <p:spPr>
          <a:xfrm>
            <a:off x="287338" y="1268413"/>
            <a:ext cx="4157662" cy="3313112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 sz="2200" b="0"/>
            </a:lvl1pPr>
          </a:lstStyle>
          <a:p>
            <a:r>
              <a:rPr lang="ru-RU" dirty="0" smtClean="0"/>
              <a:t>Вставьте рисунок</a:t>
            </a:r>
          </a:p>
          <a:p>
            <a:endParaRPr lang="ru-RU" dirty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2" hasCustomPrompt="1"/>
          </p:nvPr>
        </p:nvSpPr>
        <p:spPr>
          <a:xfrm>
            <a:off x="4699000" y="1268413"/>
            <a:ext cx="4157663" cy="3313112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 sz="2200" b="0"/>
            </a:lvl1pPr>
          </a:lstStyle>
          <a:p>
            <a:r>
              <a:rPr lang="ru-RU" dirty="0" smtClean="0"/>
              <a:t>Вставьте рисунок</a:t>
            </a:r>
          </a:p>
          <a:p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3" hasCustomPrompt="1"/>
          </p:nvPr>
        </p:nvSpPr>
        <p:spPr>
          <a:xfrm>
            <a:off x="287338" y="4830564"/>
            <a:ext cx="4157662" cy="151130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200" b="0"/>
            </a:lvl1pPr>
          </a:lstStyle>
          <a:p>
            <a:r>
              <a:rPr lang="ru-RU" dirty="0" smtClean="0"/>
              <a:t>Введите текст</a:t>
            </a:r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 hasCustomPrompt="1"/>
          </p:nvPr>
        </p:nvSpPr>
        <p:spPr>
          <a:xfrm>
            <a:off x="4699000" y="4830564"/>
            <a:ext cx="4157663" cy="151130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200" b="0"/>
            </a:lvl1pPr>
          </a:lstStyle>
          <a:p>
            <a:r>
              <a:rPr lang="ru-RU" dirty="0" smtClean="0"/>
              <a:t>Введите текст</a:t>
            </a:r>
            <a:endParaRPr lang="ru-RU" dirty="0"/>
          </a:p>
        </p:txBody>
      </p:sp>
      <p:sp>
        <p:nvSpPr>
          <p:cNvPr id="10" name="Rectangle 9"/>
          <p:cNvSpPr/>
          <p:nvPr/>
        </p:nvSpPr>
        <p:spPr>
          <a:xfrm>
            <a:off x="9144000" y="-25400"/>
            <a:ext cx="1930500" cy="51435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Используйте выделение+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Tab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/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смены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стилей текста.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возврата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 предыдущий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уровень выделите строку и нажмите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Shift+Tab.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Первый уровень</a:t>
            </a:r>
          </a:p>
          <a:p>
            <a:pPr marL="269875" marR="0" lvl="1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Второй уровень</a:t>
            </a:r>
          </a:p>
          <a:p>
            <a:pPr marL="541338" marR="0" lvl="2" indent="-2714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1994163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ри рисунка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/>
          <a:p>
            <a:r>
              <a:rPr lang="ru-RU" dirty="0" smtClean="0"/>
              <a:t>Введите заголовок</a:t>
            </a:r>
            <a:endParaRPr lang="ru-RU" dirty="0"/>
          </a:p>
        </p:txBody>
      </p:sp>
      <p:sp>
        <p:nvSpPr>
          <p:cNvPr id="20" name="Рисунок 19"/>
          <p:cNvSpPr>
            <a:spLocks noGrp="1"/>
          </p:cNvSpPr>
          <p:nvPr>
            <p:ph type="pic" sz="quarter" idx="11" hasCustomPrompt="1"/>
          </p:nvPr>
        </p:nvSpPr>
        <p:spPr>
          <a:xfrm>
            <a:off x="287338" y="1268413"/>
            <a:ext cx="2681287" cy="33131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 sz="2200" b="0"/>
            </a:lvl1pPr>
          </a:lstStyle>
          <a:p>
            <a:r>
              <a:rPr lang="ru-RU" dirty="0" smtClean="0"/>
              <a:t>Вставьте рисунок</a:t>
            </a:r>
          </a:p>
          <a:p>
            <a:endParaRPr lang="ru-RU" dirty="0"/>
          </a:p>
        </p:txBody>
      </p:sp>
      <p:sp>
        <p:nvSpPr>
          <p:cNvPr id="22" name="Рисунок 21"/>
          <p:cNvSpPr>
            <a:spLocks noGrp="1"/>
          </p:cNvSpPr>
          <p:nvPr>
            <p:ph type="pic" sz="quarter" idx="12" hasCustomPrompt="1"/>
          </p:nvPr>
        </p:nvSpPr>
        <p:spPr>
          <a:xfrm>
            <a:off x="3240088" y="1268413"/>
            <a:ext cx="2663825" cy="33131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 sz="2200" b="0"/>
            </a:lvl1pPr>
          </a:lstStyle>
          <a:p>
            <a:r>
              <a:rPr lang="ru-RU" dirty="0" smtClean="0"/>
              <a:t>Вставьте рисунок</a:t>
            </a:r>
          </a:p>
          <a:p>
            <a:endParaRPr lang="ru-RU" dirty="0"/>
          </a:p>
        </p:txBody>
      </p:sp>
      <p:sp>
        <p:nvSpPr>
          <p:cNvPr id="24" name="Рисунок 23"/>
          <p:cNvSpPr>
            <a:spLocks noGrp="1"/>
          </p:cNvSpPr>
          <p:nvPr>
            <p:ph type="pic" sz="quarter" idx="13" hasCustomPrompt="1"/>
          </p:nvPr>
        </p:nvSpPr>
        <p:spPr>
          <a:xfrm>
            <a:off x="6175375" y="1268413"/>
            <a:ext cx="2681288" cy="33131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 sz="2200" b="0"/>
            </a:lvl1pPr>
          </a:lstStyle>
          <a:p>
            <a:r>
              <a:rPr lang="ru-RU" dirty="0" smtClean="0"/>
              <a:t>Вставьте рисунок</a:t>
            </a:r>
          </a:p>
          <a:p>
            <a:endParaRPr lang="ru-RU" dirty="0"/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4" hasCustomPrompt="1"/>
          </p:nvPr>
        </p:nvSpPr>
        <p:spPr>
          <a:xfrm>
            <a:off x="287338" y="4833938"/>
            <a:ext cx="2681287" cy="1511299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200" b="0"/>
            </a:lvl1pPr>
          </a:lstStyle>
          <a:p>
            <a:r>
              <a:rPr lang="ru-RU" dirty="0" smtClean="0"/>
              <a:t>Введите текст</a:t>
            </a:r>
            <a:endParaRPr lang="ru-RU" dirty="0"/>
          </a:p>
        </p:txBody>
      </p:sp>
      <p:sp>
        <p:nvSpPr>
          <p:cNvPr id="28" name="Текст 27"/>
          <p:cNvSpPr>
            <a:spLocks noGrp="1"/>
          </p:cNvSpPr>
          <p:nvPr>
            <p:ph type="body" sz="quarter" idx="15" hasCustomPrompt="1"/>
          </p:nvPr>
        </p:nvSpPr>
        <p:spPr>
          <a:xfrm>
            <a:off x="3240088" y="4833938"/>
            <a:ext cx="2663825" cy="1511299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200" b="0"/>
            </a:lvl1pPr>
          </a:lstStyle>
          <a:p>
            <a:r>
              <a:rPr lang="ru-RU" dirty="0" smtClean="0"/>
              <a:t>Введите текст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6" hasCustomPrompt="1"/>
          </p:nvPr>
        </p:nvSpPr>
        <p:spPr>
          <a:xfrm>
            <a:off x="6175375" y="4833938"/>
            <a:ext cx="2681288" cy="1511299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200" b="0" baseline="0"/>
            </a:lvl1pPr>
          </a:lstStyle>
          <a:p>
            <a:r>
              <a:rPr lang="ru-RU" dirty="0" smtClean="0"/>
              <a:t>Введите текст</a:t>
            </a:r>
            <a:endParaRPr lang="ru-RU" dirty="0"/>
          </a:p>
        </p:txBody>
      </p:sp>
      <p:sp>
        <p:nvSpPr>
          <p:cNvPr id="11" name="Rectangle 10"/>
          <p:cNvSpPr/>
          <p:nvPr/>
        </p:nvSpPr>
        <p:spPr>
          <a:xfrm>
            <a:off x="9144000" y="-25400"/>
            <a:ext cx="1930500" cy="51435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Используйте выделение+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Tab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/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смены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стилей текста.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возврата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 предыдущий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уровень выделите строку и нажмите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Shift+Tab.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Первый уровень</a:t>
            </a:r>
          </a:p>
          <a:p>
            <a:pPr marL="269875" marR="0" lvl="1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Второй уровень</a:t>
            </a:r>
          </a:p>
          <a:p>
            <a:pPr marL="541338" marR="0" lvl="2" indent="-2714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6991182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 блоков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/>
          <a:p>
            <a:r>
              <a:rPr lang="ru-RU" dirty="0" smtClean="0"/>
              <a:t>Введите заголовок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287338" y="1268412"/>
            <a:ext cx="4157662" cy="151200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Font typeface="Wingdings" pitchFamily="2" charset="2"/>
              <a:defRPr sz="2200" b="0"/>
            </a:lvl1pPr>
          </a:lstStyle>
          <a:p>
            <a:pPr lvl="0">
              <a:spcBef>
                <a:spcPts val="0"/>
              </a:spcBef>
              <a:buFont typeface="Wingdings" pitchFamily="2" charset="2"/>
            </a:pPr>
            <a:r>
              <a:rPr lang="ru-RU" dirty="0" smtClean="0"/>
              <a:t>Введите текст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287338" y="3051174"/>
            <a:ext cx="4157662" cy="151200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Font typeface="Wingdings" pitchFamily="2" charset="2"/>
              <a:defRPr sz="2200" b="0"/>
            </a:lvl1pPr>
          </a:lstStyle>
          <a:p>
            <a:pPr lvl="0">
              <a:spcBef>
                <a:spcPts val="0"/>
              </a:spcBef>
              <a:buFont typeface="Wingdings" pitchFamily="2" charset="2"/>
            </a:pPr>
            <a:r>
              <a:rPr lang="ru-RU" dirty="0" smtClean="0"/>
              <a:t>Введите текст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3" hasCustomPrompt="1"/>
          </p:nvPr>
        </p:nvSpPr>
        <p:spPr>
          <a:xfrm>
            <a:off x="287338" y="4833937"/>
            <a:ext cx="4157662" cy="151200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Font typeface="Wingdings" pitchFamily="2" charset="2"/>
              <a:defRPr sz="2200" b="0"/>
            </a:lvl1pPr>
          </a:lstStyle>
          <a:p>
            <a:pPr lvl="0">
              <a:spcBef>
                <a:spcPts val="0"/>
              </a:spcBef>
              <a:buFont typeface="Wingdings" pitchFamily="2" charset="2"/>
            </a:pPr>
            <a:r>
              <a:rPr lang="ru-RU" dirty="0" smtClean="0"/>
              <a:t>Введите текст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 hasCustomPrompt="1"/>
          </p:nvPr>
        </p:nvSpPr>
        <p:spPr>
          <a:xfrm>
            <a:off x="4699000" y="1268412"/>
            <a:ext cx="4157663" cy="151200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Font typeface="Wingdings" pitchFamily="2" charset="2"/>
              <a:defRPr sz="2200" b="0"/>
            </a:lvl1pPr>
          </a:lstStyle>
          <a:p>
            <a:pPr lvl="0">
              <a:spcBef>
                <a:spcPts val="0"/>
              </a:spcBef>
              <a:buFont typeface="Wingdings" pitchFamily="2" charset="2"/>
            </a:pPr>
            <a:r>
              <a:rPr lang="ru-RU" dirty="0" smtClean="0"/>
              <a:t>Введите текст</a:t>
            </a:r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5" hasCustomPrompt="1"/>
          </p:nvPr>
        </p:nvSpPr>
        <p:spPr>
          <a:xfrm>
            <a:off x="4699000" y="3051174"/>
            <a:ext cx="4157663" cy="151200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Font typeface="Wingdings" pitchFamily="2" charset="2"/>
              <a:defRPr sz="2200" b="0"/>
            </a:lvl1pPr>
          </a:lstStyle>
          <a:p>
            <a:pPr lvl="0">
              <a:spcBef>
                <a:spcPts val="0"/>
              </a:spcBef>
              <a:buFont typeface="Wingdings" pitchFamily="2" charset="2"/>
            </a:pPr>
            <a:r>
              <a:rPr lang="ru-RU" dirty="0" smtClean="0"/>
              <a:t>Введите текст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6" hasCustomPrompt="1"/>
          </p:nvPr>
        </p:nvSpPr>
        <p:spPr>
          <a:xfrm>
            <a:off x="4699000" y="4833936"/>
            <a:ext cx="4157663" cy="151200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Font typeface="Wingdings" pitchFamily="2" charset="2"/>
              <a:defRPr sz="2200" b="0"/>
            </a:lvl1pPr>
          </a:lstStyle>
          <a:p>
            <a:pPr lvl="0">
              <a:spcBef>
                <a:spcPts val="0"/>
              </a:spcBef>
              <a:buFont typeface="Wingdings" pitchFamily="2" charset="2"/>
            </a:pPr>
            <a:r>
              <a:rPr lang="ru-RU" dirty="0" smtClean="0"/>
              <a:t>Введите текст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87338" y="2915793"/>
            <a:ext cx="41402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4716463" y="2915793"/>
            <a:ext cx="41402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87338" y="4698555"/>
            <a:ext cx="41402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4716463" y="4698555"/>
            <a:ext cx="41402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9144000" y="-25400"/>
            <a:ext cx="1930500" cy="51435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Используйте выделение+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Tab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/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смены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стилей текста.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возврата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 предыдущий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уровень выделите строку и нажмите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Shift+Tab.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Первый уровень</a:t>
            </a:r>
          </a:p>
          <a:p>
            <a:pPr marL="269875" marR="0" lvl="1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Второй уровень</a:t>
            </a:r>
          </a:p>
          <a:p>
            <a:pPr marL="541338" marR="0" lvl="2" indent="-2714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0707954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 Тези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/>
          <a:p>
            <a:r>
              <a:rPr lang="ru-RU" dirty="0" smtClean="0"/>
              <a:t>Введите заголовок</a:t>
            </a: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1" hasCustomPrompt="1"/>
          </p:nvPr>
        </p:nvSpPr>
        <p:spPr>
          <a:xfrm>
            <a:off x="287338" y="1253545"/>
            <a:ext cx="8569325" cy="108000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Font typeface="Wingdings" pitchFamily="2" charset="2"/>
              <a:defRPr sz="2200" b="0"/>
            </a:lvl1pPr>
          </a:lstStyle>
          <a:p>
            <a:pPr lvl="0">
              <a:spcBef>
                <a:spcPts val="0"/>
              </a:spcBef>
              <a:buFont typeface="Wingdings" pitchFamily="2" charset="2"/>
            </a:pPr>
            <a:r>
              <a:rPr lang="ru-RU" dirty="0" smtClean="0"/>
              <a:t>Введите текст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2" hasCustomPrompt="1"/>
          </p:nvPr>
        </p:nvSpPr>
        <p:spPr>
          <a:xfrm>
            <a:off x="287338" y="2586789"/>
            <a:ext cx="8569325" cy="1081088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Font typeface="Wingdings" pitchFamily="2" charset="2"/>
              <a:defRPr sz="2200" b="0"/>
            </a:lvl1pPr>
          </a:lstStyle>
          <a:p>
            <a:pPr lvl="0">
              <a:spcBef>
                <a:spcPts val="0"/>
              </a:spcBef>
              <a:buFont typeface="Wingdings" pitchFamily="2" charset="2"/>
            </a:pPr>
            <a:r>
              <a:rPr lang="ru-RU" dirty="0" smtClean="0"/>
              <a:t>Введите текст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3" hasCustomPrompt="1"/>
          </p:nvPr>
        </p:nvSpPr>
        <p:spPr>
          <a:xfrm>
            <a:off x="287338" y="3921121"/>
            <a:ext cx="8569325" cy="108000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Font typeface="Wingdings" pitchFamily="2" charset="2"/>
              <a:defRPr sz="2200" b="0"/>
            </a:lvl1pPr>
          </a:lstStyle>
          <a:p>
            <a:pPr lvl="0">
              <a:spcBef>
                <a:spcPts val="0"/>
              </a:spcBef>
              <a:buFont typeface="Wingdings" pitchFamily="2" charset="2"/>
            </a:pPr>
            <a:r>
              <a:rPr lang="ru-RU" dirty="0" smtClean="0"/>
              <a:t>Введите текст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4" hasCustomPrompt="1"/>
          </p:nvPr>
        </p:nvSpPr>
        <p:spPr>
          <a:xfrm>
            <a:off x="287338" y="5254363"/>
            <a:ext cx="8569325" cy="108000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Font typeface="Wingdings" pitchFamily="2" charset="2"/>
              <a:defRPr sz="2200" b="0"/>
            </a:lvl1pPr>
          </a:lstStyle>
          <a:p>
            <a:pPr lvl="0">
              <a:spcBef>
                <a:spcPts val="0"/>
              </a:spcBef>
              <a:buFont typeface="Wingdings" pitchFamily="2" charset="2"/>
            </a:pPr>
            <a:r>
              <a:rPr lang="ru-RU" dirty="0" smtClean="0"/>
              <a:t>Введите текст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87338" y="2460167"/>
            <a:ext cx="85693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287338" y="3794499"/>
            <a:ext cx="85693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87338" y="5127743"/>
            <a:ext cx="85693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9144000" y="-25400"/>
            <a:ext cx="1930500" cy="51435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Используйте выделение+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Tab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/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смены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стилей текста.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возврата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 предыдущий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уровень выделите строку и нажмите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Shift+Tab.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Первый уровень</a:t>
            </a:r>
          </a:p>
          <a:p>
            <a:pPr marL="269875" marR="0" lvl="1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Второй уровень</a:t>
            </a:r>
          </a:p>
          <a:p>
            <a:pPr marL="541338" marR="0" lvl="2" indent="-2714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2442521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бъект, текст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/>
          <a:p>
            <a:r>
              <a:rPr lang="ru-RU" dirty="0" smtClean="0"/>
              <a:t>Введите заголовок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3221038" y="1268413"/>
            <a:ext cx="5635625" cy="57600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2400" b="1"/>
            </a:lvl1pPr>
          </a:lstStyle>
          <a:p>
            <a:pPr lvl="0"/>
            <a:r>
              <a:rPr lang="ru-RU" dirty="0" smtClean="0"/>
              <a:t>Введите заголовок</a:t>
            </a:r>
            <a:endParaRPr lang="ru-RU" dirty="0"/>
          </a:p>
        </p:txBody>
      </p:sp>
      <p:sp>
        <p:nvSpPr>
          <p:cNvPr id="9" name="Объект 8"/>
          <p:cNvSpPr>
            <a:spLocks noGrp="1"/>
          </p:cNvSpPr>
          <p:nvPr>
            <p:ph sz="quarter" idx="13" hasCustomPrompt="1"/>
          </p:nvPr>
        </p:nvSpPr>
        <p:spPr>
          <a:xfrm>
            <a:off x="3240088" y="1988430"/>
            <a:ext cx="5616575" cy="3348745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Font typeface="Wingdings" pitchFamily="2" charset="2"/>
              <a:defRPr sz="2200" b="0"/>
            </a:lvl1pPr>
            <a:lvl2pPr>
              <a:defRPr sz="2200" b="0"/>
            </a:lvl2pPr>
            <a:lvl3pPr>
              <a:defRPr sz="2200" b="0"/>
            </a:lvl3pPr>
          </a:lstStyle>
          <a:p>
            <a:pPr lvl="0">
              <a:spcBef>
                <a:spcPts val="0"/>
              </a:spcBef>
              <a:buFont typeface="Wingdings" pitchFamily="2" charset="2"/>
            </a:pPr>
            <a:r>
              <a:rPr lang="ru-RU" dirty="0" smtClean="0"/>
              <a:t>Введите текст, или вставьте объект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3221038" y="1933356"/>
            <a:ext cx="56356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Текст 10"/>
          <p:cNvSpPr>
            <a:spLocks noGrp="1"/>
          </p:cNvSpPr>
          <p:nvPr>
            <p:ph type="body" sz="quarter" idx="14" hasCustomPrompt="1"/>
          </p:nvPr>
        </p:nvSpPr>
        <p:spPr>
          <a:xfrm>
            <a:off x="3240088" y="5589240"/>
            <a:ext cx="5616575" cy="75651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200" b="0"/>
            </a:lvl1pPr>
          </a:lstStyle>
          <a:p>
            <a:r>
              <a:rPr lang="ru-RU" dirty="0" smtClean="0"/>
              <a:t>Текст</a:t>
            </a:r>
            <a:endParaRPr lang="ru-RU" dirty="0"/>
          </a:p>
        </p:txBody>
      </p:sp>
      <p:sp>
        <p:nvSpPr>
          <p:cNvPr id="11" name="Rectangle 10"/>
          <p:cNvSpPr/>
          <p:nvPr/>
        </p:nvSpPr>
        <p:spPr>
          <a:xfrm>
            <a:off x="9144000" y="-25400"/>
            <a:ext cx="1930500" cy="51435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Используйте выделение+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Tab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/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смены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стилей текста.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возврата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 предыдущий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уровень выделите строку и нажмите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Shift+Tab.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Первый уровень</a:t>
            </a:r>
          </a:p>
          <a:p>
            <a:pPr marL="269875" marR="0" lvl="1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Второй уровень</a:t>
            </a:r>
          </a:p>
          <a:p>
            <a:pPr marL="541338" marR="0" lvl="2" indent="-2714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Третий уровень</a:t>
            </a:r>
          </a:p>
        </p:txBody>
      </p:sp>
      <p:sp>
        <p:nvSpPr>
          <p:cNvPr id="10" name="Объект 3"/>
          <p:cNvSpPr>
            <a:spLocks noGrp="1"/>
          </p:cNvSpPr>
          <p:nvPr>
            <p:ph sz="quarter" idx="16"/>
          </p:nvPr>
        </p:nvSpPr>
        <p:spPr>
          <a:xfrm>
            <a:off x="287338" y="1268414"/>
            <a:ext cx="2663825" cy="507682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092058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бъект, текст и подпись сниз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/>
          <a:p>
            <a:r>
              <a:rPr lang="ru-RU" dirty="0" smtClean="0"/>
              <a:t>Введите заголовок</a:t>
            </a:r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 hasCustomPrompt="1"/>
          </p:nvPr>
        </p:nvSpPr>
        <p:spPr>
          <a:xfrm>
            <a:off x="287338" y="5589240"/>
            <a:ext cx="8569325" cy="75651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200" b="0"/>
            </a:lvl1pPr>
          </a:lstStyle>
          <a:p>
            <a:r>
              <a:rPr lang="ru-RU" dirty="0" smtClean="0"/>
              <a:t>Текст</a:t>
            </a:r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9144000" y="-25400"/>
            <a:ext cx="1930500" cy="51435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Используйте выделение+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Tab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/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смены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стилей текста.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возврата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 предыдущий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уровень выделите строку и нажмите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Shift+Tab.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Первый уровень</a:t>
            </a:r>
          </a:p>
          <a:p>
            <a:pPr marL="269875" marR="0" lvl="1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Второй уровень</a:t>
            </a:r>
          </a:p>
          <a:p>
            <a:pPr marL="541338" marR="0" lvl="2" indent="-2714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Третий уровень</a:t>
            </a:r>
          </a:p>
        </p:txBody>
      </p:sp>
      <p:sp>
        <p:nvSpPr>
          <p:cNvPr id="8" name="Объект 3"/>
          <p:cNvSpPr>
            <a:spLocks noGrp="1"/>
          </p:cNvSpPr>
          <p:nvPr>
            <p:ph sz="quarter" idx="16"/>
          </p:nvPr>
        </p:nvSpPr>
        <p:spPr>
          <a:xfrm>
            <a:off x="287338" y="1268414"/>
            <a:ext cx="5616575" cy="410527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  <p:sp>
        <p:nvSpPr>
          <p:cNvPr id="9" name="Объект 3"/>
          <p:cNvSpPr>
            <a:spLocks noGrp="1"/>
          </p:cNvSpPr>
          <p:nvPr>
            <p:ph sz="quarter" idx="17"/>
          </p:nvPr>
        </p:nvSpPr>
        <p:spPr>
          <a:xfrm>
            <a:off x="6175376" y="1268414"/>
            <a:ext cx="2681288" cy="410527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334282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бъект и подпись сниз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/>
          <a:p>
            <a:r>
              <a:rPr lang="ru-RU" dirty="0" smtClean="0"/>
              <a:t>Введите заголовок</a:t>
            </a:r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 hasCustomPrompt="1"/>
          </p:nvPr>
        </p:nvSpPr>
        <p:spPr>
          <a:xfrm>
            <a:off x="287338" y="5588724"/>
            <a:ext cx="8569325" cy="75651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200" b="0"/>
            </a:lvl1pPr>
          </a:lstStyle>
          <a:p>
            <a:r>
              <a:rPr lang="ru-RU" dirty="0" smtClean="0"/>
              <a:t>Текст</a:t>
            </a:r>
            <a:endParaRPr lang="ru-RU" dirty="0"/>
          </a:p>
        </p:txBody>
      </p:sp>
      <p:sp>
        <p:nvSpPr>
          <p:cNvPr id="6" name="Rectangle 5"/>
          <p:cNvSpPr/>
          <p:nvPr/>
        </p:nvSpPr>
        <p:spPr>
          <a:xfrm>
            <a:off x="9144000" y="-25400"/>
            <a:ext cx="1930500" cy="51435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Используйте выделение+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Tab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/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смены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стилей текста.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возврата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 предыдущий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уровень выделите строку и нажмите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Shift+Tab.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Первый уровень</a:t>
            </a:r>
          </a:p>
          <a:p>
            <a:pPr marL="269875" marR="0" lvl="1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Второй уровень</a:t>
            </a:r>
          </a:p>
          <a:p>
            <a:pPr marL="541338" marR="0" lvl="2" indent="-2714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Третий уровень</a:t>
            </a:r>
          </a:p>
        </p:txBody>
      </p:sp>
      <p:sp>
        <p:nvSpPr>
          <p:cNvPr id="8" name="Объект 3"/>
          <p:cNvSpPr>
            <a:spLocks noGrp="1"/>
          </p:cNvSpPr>
          <p:nvPr>
            <p:ph sz="quarter" idx="16"/>
          </p:nvPr>
        </p:nvSpPr>
        <p:spPr>
          <a:xfrm>
            <a:off x="287338" y="1268414"/>
            <a:ext cx="8569325" cy="410527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1169217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Два объекта и две подписи сниз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/>
          <a:p>
            <a:r>
              <a:rPr lang="ru-RU" dirty="0" smtClean="0"/>
              <a:t>Введите заголовок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287338" y="1267200"/>
            <a:ext cx="4157662" cy="568800"/>
          </a:xfrm>
        </p:spPr>
        <p:txBody>
          <a:bodyPr bIns="0" anchor="b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2200" b="1"/>
            </a:lvl1pPr>
          </a:lstStyle>
          <a:p>
            <a:pPr lvl="0"/>
            <a:r>
              <a:rPr lang="ru-RU" dirty="0" smtClean="0"/>
              <a:t>Введите заголовок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4699000" y="1267200"/>
            <a:ext cx="4157663" cy="568800"/>
          </a:xfrm>
        </p:spPr>
        <p:txBody>
          <a:bodyPr bIns="0" anchor="b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2200" b="1"/>
            </a:lvl1pPr>
          </a:lstStyle>
          <a:p>
            <a:pPr lvl="0"/>
            <a:r>
              <a:rPr lang="ru-RU" dirty="0" smtClean="0"/>
              <a:t>Введите заголовок</a:t>
            </a:r>
            <a:endParaRPr lang="ru-RU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287338" y="1935862"/>
            <a:ext cx="41402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699000" y="1935862"/>
            <a:ext cx="4158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Объект 14"/>
          <p:cNvSpPr>
            <a:spLocks noGrp="1"/>
          </p:cNvSpPr>
          <p:nvPr>
            <p:ph sz="quarter" idx="13" hasCustomPrompt="1"/>
          </p:nvPr>
        </p:nvSpPr>
        <p:spPr>
          <a:xfrm>
            <a:off x="287338" y="1990936"/>
            <a:ext cx="4157662" cy="298833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Font typeface="Wingdings" pitchFamily="2" charset="2"/>
              <a:defRPr sz="2200" b="0"/>
            </a:lvl1pPr>
            <a:lvl2pPr>
              <a:defRPr sz="2200" b="0"/>
            </a:lvl2pPr>
            <a:lvl3pPr>
              <a:defRPr sz="2200" b="0"/>
            </a:lvl3pPr>
          </a:lstStyle>
          <a:p>
            <a:pPr lvl="0">
              <a:spcBef>
                <a:spcPts val="0"/>
              </a:spcBef>
              <a:buFont typeface="Wingdings" pitchFamily="2" charset="2"/>
            </a:pPr>
            <a:r>
              <a:rPr lang="ru-RU" dirty="0" smtClean="0"/>
              <a:t>Введите текст, или вставьте объект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</p:txBody>
      </p:sp>
      <p:sp>
        <p:nvSpPr>
          <p:cNvPr id="17" name="Объект 16"/>
          <p:cNvSpPr>
            <a:spLocks noGrp="1"/>
          </p:cNvSpPr>
          <p:nvPr>
            <p:ph sz="quarter" idx="14" hasCustomPrompt="1"/>
          </p:nvPr>
        </p:nvSpPr>
        <p:spPr>
          <a:xfrm>
            <a:off x="4699000" y="1990936"/>
            <a:ext cx="4157663" cy="298833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Font typeface="Wingdings" pitchFamily="2" charset="2"/>
              <a:defRPr sz="2200" b="0"/>
            </a:lvl1pPr>
            <a:lvl2pPr>
              <a:defRPr sz="2200" b="0"/>
            </a:lvl2pPr>
            <a:lvl3pPr>
              <a:defRPr sz="2200" b="0"/>
            </a:lvl3pPr>
            <a:lvl4pPr marL="1371600" indent="0">
              <a:buNone/>
              <a:defRPr/>
            </a:lvl4pPr>
          </a:lstStyle>
          <a:p>
            <a:pPr lvl="0">
              <a:spcBef>
                <a:spcPts val="0"/>
              </a:spcBef>
              <a:buFont typeface="Wingdings" pitchFamily="2" charset="2"/>
            </a:pPr>
            <a:r>
              <a:rPr lang="ru-RU" dirty="0" smtClean="0"/>
              <a:t>Введите текст, или вставьте объект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15" hasCustomPrompt="1"/>
          </p:nvPr>
        </p:nvSpPr>
        <p:spPr>
          <a:xfrm>
            <a:off x="287338" y="5229200"/>
            <a:ext cx="4157662" cy="1116037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Font typeface="Wingdings" pitchFamily="2" charset="2"/>
              <a:defRPr sz="2200" b="0"/>
            </a:lvl1pPr>
          </a:lstStyle>
          <a:p>
            <a:pPr lvl="0">
              <a:spcBef>
                <a:spcPts val="0"/>
              </a:spcBef>
              <a:buFont typeface="Wingdings" pitchFamily="2" charset="2"/>
            </a:pPr>
            <a:r>
              <a:rPr lang="ru-RU" smtClean="0"/>
              <a:t>Текст</a:t>
            </a:r>
            <a:endParaRPr lang="ru-RU" dirty="0" smtClean="0"/>
          </a:p>
        </p:txBody>
      </p:sp>
      <p:sp>
        <p:nvSpPr>
          <p:cNvPr id="21" name="Текст 20"/>
          <p:cNvSpPr>
            <a:spLocks noGrp="1"/>
          </p:cNvSpPr>
          <p:nvPr>
            <p:ph type="body" sz="quarter" idx="16" hasCustomPrompt="1"/>
          </p:nvPr>
        </p:nvSpPr>
        <p:spPr>
          <a:xfrm>
            <a:off x="4699000" y="5229200"/>
            <a:ext cx="4157663" cy="1116037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Font typeface="Wingdings" pitchFamily="2" charset="2"/>
              <a:defRPr sz="2200" b="0"/>
            </a:lvl1pPr>
          </a:lstStyle>
          <a:p>
            <a:pPr lvl="0">
              <a:spcBef>
                <a:spcPts val="0"/>
              </a:spcBef>
              <a:buFont typeface="Wingdings" pitchFamily="2" charset="2"/>
            </a:pPr>
            <a:r>
              <a:rPr lang="ru-RU" smtClean="0"/>
              <a:t>Текст</a:t>
            </a:r>
            <a:endParaRPr lang="ru-RU" dirty="0" smtClean="0"/>
          </a:p>
        </p:txBody>
      </p:sp>
      <p:sp>
        <p:nvSpPr>
          <p:cNvPr id="12" name="Rectangle 11"/>
          <p:cNvSpPr/>
          <p:nvPr/>
        </p:nvSpPr>
        <p:spPr>
          <a:xfrm>
            <a:off x="9144000" y="-25400"/>
            <a:ext cx="1930500" cy="51435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Используйте выделение+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Tab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/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смены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стилей текста.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возврата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 предыдущий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уровень выделите строку и нажмите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Shift+Tab.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Первый уровень</a:t>
            </a:r>
          </a:p>
          <a:p>
            <a:pPr marL="269875" marR="0" lvl="1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Второй уровень</a:t>
            </a:r>
          </a:p>
          <a:p>
            <a:pPr marL="541338" marR="0" lvl="2" indent="-2714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66542965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Два объекта и два блока текст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/>
          <a:p>
            <a:r>
              <a:rPr lang="ru-RU" dirty="0" smtClean="0"/>
              <a:t>Введите заголовок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1" hasCustomPrompt="1"/>
          </p:nvPr>
        </p:nvSpPr>
        <p:spPr>
          <a:xfrm>
            <a:off x="287338" y="1268413"/>
            <a:ext cx="2681287" cy="241300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 sz="2200" b="0"/>
            </a:lvl1pPr>
            <a:lvl2pPr>
              <a:defRPr sz="2200" b="0"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lang="ru-RU" dirty="0" smtClean="0"/>
              <a:t>Введите текст, или вставьте объект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2" hasCustomPrompt="1"/>
          </p:nvPr>
        </p:nvSpPr>
        <p:spPr>
          <a:xfrm>
            <a:off x="287338" y="3933825"/>
            <a:ext cx="2681287" cy="2403475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Font typeface="Wingdings" pitchFamily="2" charset="2"/>
              <a:defRPr sz="2200" b="0"/>
            </a:lvl1pPr>
            <a:lvl2pPr>
              <a:defRPr sz="2200" b="0"/>
            </a:lvl2pPr>
          </a:lstStyle>
          <a:p>
            <a:pPr lvl="0">
              <a:spcBef>
                <a:spcPts val="0"/>
              </a:spcBef>
              <a:buFont typeface="Wingdings" pitchFamily="2" charset="2"/>
            </a:pPr>
            <a:r>
              <a:rPr lang="ru-RU" dirty="0" smtClean="0"/>
              <a:t>Введите текст, или вставьте объект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0" y="-25400"/>
            <a:ext cx="1930500" cy="51435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Используйте выделение+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Tab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/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смены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стилей текста.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возврата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 предыдущий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уровень выделите строку и нажмите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Shift+Tab.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Первый уровень</a:t>
            </a:r>
          </a:p>
          <a:p>
            <a:pPr marL="269875" marR="0" lvl="1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Второй уровень</a:t>
            </a:r>
          </a:p>
          <a:p>
            <a:pPr marL="541338" marR="0" lvl="2" indent="-2714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Третий уровень</a:t>
            </a:r>
          </a:p>
        </p:txBody>
      </p:sp>
      <p:sp>
        <p:nvSpPr>
          <p:cNvPr id="11" name="Объект 3"/>
          <p:cNvSpPr>
            <a:spLocks noGrp="1"/>
          </p:cNvSpPr>
          <p:nvPr>
            <p:ph sz="quarter" idx="16"/>
          </p:nvPr>
        </p:nvSpPr>
        <p:spPr>
          <a:xfrm>
            <a:off x="3239852" y="1268413"/>
            <a:ext cx="5616811" cy="24129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  <p:sp>
        <p:nvSpPr>
          <p:cNvPr id="13" name="Объект 3"/>
          <p:cNvSpPr>
            <a:spLocks noGrp="1"/>
          </p:cNvSpPr>
          <p:nvPr>
            <p:ph sz="quarter" idx="17"/>
          </p:nvPr>
        </p:nvSpPr>
        <p:spPr>
          <a:xfrm>
            <a:off x="3239852" y="3924301"/>
            <a:ext cx="5616811" cy="24129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00638683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Рисун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/>
          <a:p>
            <a:r>
              <a:rPr lang="ru-RU" dirty="0" smtClean="0"/>
              <a:t>Введите заголовок</a:t>
            </a:r>
            <a:endParaRPr lang="ru-RU" dirty="0"/>
          </a:p>
        </p:txBody>
      </p:sp>
      <p:sp>
        <p:nvSpPr>
          <p:cNvPr id="12" name="Рисунок 11"/>
          <p:cNvSpPr>
            <a:spLocks noGrp="1"/>
          </p:cNvSpPr>
          <p:nvPr>
            <p:ph type="pic" sz="quarter" idx="11" hasCustomPrompt="1"/>
          </p:nvPr>
        </p:nvSpPr>
        <p:spPr>
          <a:xfrm>
            <a:off x="287053" y="1268413"/>
            <a:ext cx="2681566" cy="1765300"/>
          </a:xfrm>
        </p:spPr>
        <p:txBody>
          <a:bodyPr vert="horz" lIns="0" tIns="0" rIns="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 lang="ru-RU" sz="2200"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lang="ru-RU" dirty="0" smtClean="0"/>
              <a:t>Рисунок</a:t>
            </a:r>
          </a:p>
          <a:p>
            <a:pPr lvl="0"/>
            <a:endParaRPr lang="ru-RU" dirty="0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2" hasCustomPrompt="1"/>
          </p:nvPr>
        </p:nvSpPr>
        <p:spPr>
          <a:xfrm>
            <a:off x="287338" y="3284983"/>
            <a:ext cx="2681287" cy="3060255"/>
          </a:xfrm>
        </p:spPr>
        <p:txBody>
          <a:bodyPr>
            <a:noAutofit/>
          </a:bodyPr>
          <a:lstStyle>
            <a:lvl1pPr>
              <a:defRPr sz="2200" b="0"/>
            </a:lvl1pPr>
          </a:lstStyle>
          <a:p>
            <a:r>
              <a:rPr lang="ru-RU" dirty="0" smtClean="0"/>
              <a:t>Текст</a:t>
            </a:r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9144000" y="-25400"/>
            <a:ext cx="1930500" cy="51435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Используйте выделение+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Tab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/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смены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стилей текста.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возврата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 предыдущий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уровень выделите строку и нажмите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Shift+Tab.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Первый уровень</a:t>
            </a:r>
          </a:p>
          <a:p>
            <a:pPr marL="269875" marR="0" lvl="1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Второй уровень</a:t>
            </a:r>
          </a:p>
          <a:p>
            <a:pPr marL="541338" marR="0" lvl="2" indent="-2714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Третий уровень</a:t>
            </a:r>
          </a:p>
        </p:txBody>
      </p:sp>
      <p:sp>
        <p:nvSpPr>
          <p:cNvPr id="9" name="Объект 3"/>
          <p:cNvSpPr>
            <a:spLocks noGrp="1"/>
          </p:cNvSpPr>
          <p:nvPr>
            <p:ph sz="quarter" idx="17"/>
          </p:nvPr>
        </p:nvSpPr>
        <p:spPr>
          <a:xfrm>
            <a:off x="3239852" y="1268413"/>
            <a:ext cx="5616811" cy="50688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7483818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 рисунков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/>
          <a:p>
            <a:r>
              <a:rPr lang="ru-RU" dirty="0" smtClean="0"/>
              <a:t>Введите заголовок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287338" y="1268413"/>
            <a:ext cx="8569325" cy="1512887"/>
          </a:xfrm>
        </p:spPr>
        <p:txBody>
          <a:bodyPr>
            <a:noAutofit/>
          </a:bodyPr>
          <a:lstStyle>
            <a:lvl1pPr>
              <a:defRPr sz="2200" b="0"/>
            </a:lvl1pPr>
          </a:lstStyle>
          <a:p>
            <a:r>
              <a:rPr lang="ru-RU" dirty="0" smtClean="0"/>
              <a:t>Текст</a:t>
            </a:r>
            <a:endParaRPr lang="ru-RU" dirty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2" hasCustomPrompt="1"/>
          </p:nvPr>
        </p:nvSpPr>
        <p:spPr>
          <a:xfrm>
            <a:off x="287338" y="3052012"/>
            <a:ext cx="2671200" cy="1511300"/>
          </a:xfrm>
        </p:spPr>
        <p:txBody>
          <a:bodyPr vert="horz" lIns="0" tIns="0" rIns="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 lang="ru-RU" sz="2200"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lang="ru-RU" dirty="0" smtClean="0"/>
              <a:t>Рисунок</a:t>
            </a:r>
          </a:p>
          <a:p>
            <a:pPr lvl="0"/>
            <a:endParaRPr lang="ru-RU" dirty="0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3" hasCustomPrompt="1"/>
          </p:nvPr>
        </p:nvSpPr>
        <p:spPr>
          <a:xfrm>
            <a:off x="3235202" y="3052012"/>
            <a:ext cx="2671200" cy="1511300"/>
          </a:xfrm>
        </p:spPr>
        <p:txBody>
          <a:bodyPr vert="horz" lIns="0" tIns="0" rIns="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 lang="ru-RU" sz="2200"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lang="ru-RU" dirty="0" smtClean="0"/>
              <a:t>Рисунок</a:t>
            </a:r>
          </a:p>
          <a:p>
            <a:pPr lvl="0"/>
            <a:endParaRPr lang="ru-RU" dirty="0"/>
          </a:p>
        </p:txBody>
      </p:sp>
      <p:sp>
        <p:nvSpPr>
          <p:cNvPr id="11" name="Рисунок 10"/>
          <p:cNvSpPr>
            <a:spLocks noGrp="1"/>
          </p:cNvSpPr>
          <p:nvPr>
            <p:ph type="pic" sz="quarter" idx="14" hasCustomPrompt="1"/>
          </p:nvPr>
        </p:nvSpPr>
        <p:spPr>
          <a:xfrm>
            <a:off x="6178302" y="3052012"/>
            <a:ext cx="2671200" cy="1511300"/>
          </a:xfrm>
        </p:spPr>
        <p:txBody>
          <a:bodyPr vert="horz" lIns="0" tIns="0" rIns="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 lang="ru-RU" sz="2200"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lang="ru-RU" dirty="0" smtClean="0"/>
              <a:t>Рисунок</a:t>
            </a:r>
          </a:p>
          <a:p>
            <a:pPr lvl="0"/>
            <a:endParaRPr lang="ru-RU" dirty="0"/>
          </a:p>
        </p:txBody>
      </p:sp>
      <p:sp>
        <p:nvSpPr>
          <p:cNvPr id="14" name="Рисунок 13"/>
          <p:cNvSpPr>
            <a:spLocks noGrp="1"/>
          </p:cNvSpPr>
          <p:nvPr>
            <p:ph type="pic" sz="quarter" idx="15" hasCustomPrompt="1"/>
          </p:nvPr>
        </p:nvSpPr>
        <p:spPr>
          <a:xfrm>
            <a:off x="287338" y="4834024"/>
            <a:ext cx="2671200" cy="1511300"/>
          </a:xfrm>
        </p:spPr>
        <p:txBody>
          <a:bodyPr vert="horz" lIns="0" tIns="0" rIns="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 lang="ru-RU" sz="2200"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lang="ru-RU" dirty="0" smtClean="0"/>
              <a:t>Рисунок</a:t>
            </a:r>
          </a:p>
          <a:p>
            <a:pPr lvl="0"/>
            <a:endParaRPr lang="ru-RU" dirty="0"/>
          </a:p>
        </p:txBody>
      </p:sp>
      <p:sp>
        <p:nvSpPr>
          <p:cNvPr id="16" name="Рисунок 15"/>
          <p:cNvSpPr>
            <a:spLocks noGrp="1"/>
          </p:cNvSpPr>
          <p:nvPr>
            <p:ph type="pic" sz="quarter" idx="16" hasCustomPrompt="1"/>
          </p:nvPr>
        </p:nvSpPr>
        <p:spPr>
          <a:xfrm>
            <a:off x="3235201" y="4834024"/>
            <a:ext cx="2671200" cy="1511300"/>
          </a:xfrm>
        </p:spPr>
        <p:txBody>
          <a:bodyPr vert="horz" lIns="0" tIns="0" rIns="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 lang="ru-RU" sz="2200"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lang="ru-RU" dirty="0" smtClean="0"/>
              <a:t>Рисунок</a:t>
            </a:r>
          </a:p>
          <a:p>
            <a:pPr lvl="0"/>
            <a:endParaRPr lang="ru-RU" dirty="0"/>
          </a:p>
        </p:txBody>
      </p:sp>
      <p:sp>
        <p:nvSpPr>
          <p:cNvPr id="18" name="Рисунок 17"/>
          <p:cNvSpPr>
            <a:spLocks noGrp="1"/>
          </p:cNvSpPr>
          <p:nvPr>
            <p:ph type="pic" sz="quarter" idx="17" hasCustomPrompt="1"/>
          </p:nvPr>
        </p:nvSpPr>
        <p:spPr>
          <a:xfrm>
            <a:off x="6178301" y="4834024"/>
            <a:ext cx="2671200" cy="1511300"/>
          </a:xfrm>
        </p:spPr>
        <p:txBody>
          <a:bodyPr vert="horz" lIns="0" tIns="0" rIns="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 lang="ru-RU" sz="2200"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lang="ru-RU" dirty="0" smtClean="0"/>
              <a:t>Рисунок</a:t>
            </a:r>
          </a:p>
          <a:p>
            <a:pPr lvl="0"/>
            <a:endParaRPr lang="ru-RU" dirty="0"/>
          </a:p>
        </p:txBody>
      </p:sp>
      <p:sp>
        <p:nvSpPr>
          <p:cNvPr id="12" name="Rectangle 11"/>
          <p:cNvSpPr/>
          <p:nvPr/>
        </p:nvSpPr>
        <p:spPr>
          <a:xfrm>
            <a:off x="9144000" y="-25400"/>
            <a:ext cx="1930500" cy="51435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Используйте выделение+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Tab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/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смены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стилей текста.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возврата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 предыдущий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уровень выделите строку и нажмите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Shift+Tab.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Первый уровень</a:t>
            </a:r>
          </a:p>
          <a:p>
            <a:pPr marL="269875" marR="0" lvl="1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Второй уровень</a:t>
            </a:r>
          </a:p>
          <a:p>
            <a:pPr marL="541338" marR="0" lvl="2" indent="-2714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92564029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Два объекта и текст сниз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/>
          <a:p>
            <a:r>
              <a:rPr lang="ru-RU" dirty="0" smtClean="0"/>
              <a:t>Введите заголовок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1" hasCustomPrompt="1"/>
          </p:nvPr>
        </p:nvSpPr>
        <p:spPr>
          <a:xfrm>
            <a:off x="287338" y="1988095"/>
            <a:ext cx="4157662" cy="2592176"/>
          </a:xfrm>
        </p:spPr>
        <p:txBody>
          <a:bodyPr vert="horz" lIns="0" tIns="0" rIns="0" bIns="0" rtlCol="0">
            <a:noAutofit/>
          </a:bodyPr>
          <a:lstStyle>
            <a:lvl1pPr>
              <a:spcBef>
                <a:spcPts val="0"/>
              </a:spcBef>
              <a:buFont typeface="Wingdings" pitchFamily="2" charset="2"/>
              <a:defRPr lang="ru-RU" sz="2200" b="0" dirty="0" smtClean="0"/>
            </a:lvl1pPr>
            <a:lvl2pPr>
              <a:defRPr lang="ru-RU" sz="2200" dirty="0" smtClean="0"/>
            </a:lvl2pPr>
            <a:lvl3pPr>
              <a:defRPr lang="ru-RU" sz="2200" dirty="0" smtClean="0"/>
            </a:lvl3pPr>
          </a:lstStyle>
          <a:p>
            <a:pPr lvl="0">
              <a:spcBef>
                <a:spcPts val="0"/>
              </a:spcBef>
              <a:buFont typeface="Wingdings" pitchFamily="2" charset="2"/>
            </a:pPr>
            <a:r>
              <a:rPr lang="ru-RU" dirty="0" smtClean="0"/>
              <a:t>Введите текст, или вставьте объект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quarter" idx="12" hasCustomPrompt="1"/>
          </p:nvPr>
        </p:nvSpPr>
        <p:spPr>
          <a:xfrm>
            <a:off x="4699000" y="1988095"/>
            <a:ext cx="4157663" cy="2592176"/>
          </a:xfrm>
        </p:spPr>
        <p:txBody>
          <a:bodyPr vert="horz" lIns="0" tIns="0" rIns="0" bIns="0" rtlCol="0">
            <a:noAutofit/>
          </a:bodyPr>
          <a:lstStyle>
            <a:lvl1pPr>
              <a:spcBef>
                <a:spcPts val="0"/>
              </a:spcBef>
              <a:buFont typeface="Wingdings" pitchFamily="2" charset="2"/>
              <a:defRPr lang="ru-RU" sz="2200" b="0" dirty="0" smtClean="0"/>
            </a:lvl1pPr>
            <a:lvl2pPr>
              <a:defRPr lang="ru-RU" sz="2200" dirty="0" smtClean="0"/>
            </a:lvl2pPr>
            <a:lvl3pPr>
              <a:defRPr lang="ru-RU" sz="2200" dirty="0" smtClean="0"/>
            </a:lvl3pPr>
          </a:lstStyle>
          <a:p>
            <a:pPr lvl="0">
              <a:spcBef>
                <a:spcPts val="0"/>
              </a:spcBef>
              <a:buFont typeface="Wingdings" pitchFamily="2" charset="2"/>
            </a:pPr>
            <a:r>
              <a:rPr lang="ru-RU" dirty="0" smtClean="0"/>
              <a:t>Введите текст, или вставьте объект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 hasCustomPrompt="1"/>
          </p:nvPr>
        </p:nvSpPr>
        <p:spPr>
          <a:xfrm>
            <a:off x="287338" y="1268413"/>
            <a:ext cx="4140200" cy="568800"/>
          </a:xfrm>
        </p:spPr>
        <p:txBody>
          <a:bodyPr vert="horz" lIns="0" tIns="0" rIns="0" bIns="0" rtlCol="0" anchor="b">
            <a:noAutofit/>
          </a:bodyPr>
          <a:lstStyle>
            <a:lvl1pPr>
              <a:defRPr lang="ru-RU" dirty="0"/>
            </a:lvl1pPr>
          </a:lstStyle>
          <a:p>
            <a:pPr lvl="0"/>
            <a:r>
              <a:rPr lang="ru-RU" dirty="0" smtClean="0"/>
              <a:t>Введите заголовок</a:t>
            </a:r>
            <a:endParaRPr lang="ru-RU" dirty="0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5" hasCustomPrompt="1"/>
          </p:nvPr>
        </p:nvSpPr>
        <p:spPr>
          <a:xfrm>
            <a:off x="4699000" y="1268413"/>
            <a:ext cx="4157663" cy="56880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2400"/>
            </a:lvl1pPr>
          </a:lstStyle>
          <a:p>
            <a:pPr lvl="0"/>
            <a:r>
              <a:rPr lang="ru-RU" dirty="0" smtClean="0"/>
              <a:t>Введите заголовок</a:t>
            </a:r>
            <a:endParaRPr lang="ru-RU" dirty="0"/>
          </a:p>
        </p:txBody>
      </p:sp>
      <p:sp>
        <p:nvSpPr>
          <p:cNvPr id="15" name="Объект 6"/>
          <p:cNvSpPr>
            <a:spLocks noGrp="1"/>
          </p:cNvSpPr>
          <p:nvPr>
            <p:ph sz="quarter" idx="16" hasCustomPrompt="1"/>
          </p:nvPr>
        </p:nvSpPr>
        <p:spPr>
          <a:xfrm>
            <a:off x="273161" y="4833938"/>
            <a:ext cx="8583501" cy="1511300"/>
          </a:xfrm>
        </p:spPr>
        <p:txBody>
          <a:bodyPr vert="horz" lIns="0" tIns="0" rIns="0" bIns="0" rtlCol="0">
            <a:noAutofit/>
          </a:bodyPr>
          <a:lstStyle>
            <a:lvl1pPr>
              <a:spcBef>
                <a:spcPts val="0"/>
              </a:spcBef>
              <a:buFont typeface="Wingdings" pitchFamily="2" charset="2"/>
              <a:defRPr lang="ru-RU" sz="2200" b="0" dirty="0" smtClean="0"/>
            </a:lvl1pPr>
            <a:lvl2pPr>
              <a:defRPr lang="ru-RU" sz="2200" dirty="0" smtClean="0"/>
            </a:lvl2pPr>
            <a:lvl3pPr>
              <a:defRPr lang="ru-RU" sz="2200" dirty="0" smtClean="0"/>
            </a:lvl3pPr>
          </a:lstStyle>
          <a:p>
            <a:pPr lvl="0">
              <a:spcBef>
                <a:spcPts val="0"/>
              </a:spcBef>
              <a:buFont typeface="Wingdings" pitchFamily="2" charset="2"/>
            </a:pPr>
            <a:r>
              <a:rPr lang="ru-RU" dirty="0" smtClean="0"/>
              <a:t>Введите текст, или вставьте объект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698663" y="1927131"/>
            <a:ext cx="4158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0"/>
          <p:cNvCxnSpPr/>
          <p:nvPr/>
        </p:nvCxnSpPr>
        <p:spPr>
          <a:xfrm>
            <a:off x="287338" y="1927131"/>
            <a:ext cx="4158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9144000" y="-25400"/>
            <a:ext cx="1930500" cy="51435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Используйте выделение+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Tab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/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смены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стилей текста.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возврата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 предыдущий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уровень выделите строку и нажмите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Shift+Tab.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Первый уровень</a:t>
            </a:r>
          </a:p>
          <a:p>
            <a:pPr marL="269875" marR="0" lvl="1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Второй уровень</a:t>
            </a:r>
          </a:p>
          <a:p>
            <a:pPr marL="541338" marR="0" lvl="2" indent="-2714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6013908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Два подзаголовка и два объекта (верс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baseline="0"/>
            </a:lvl1pPr>
          </a:lstStyle>
          <a:p>
            <a:r>
              <a:rPr lang="ru-RU" dirty="0" smtClean="0"/>
              <a:t>Введите заголовок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287338" y="1268538"/>
            <a:ext cx="5616576" cy="56880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2400" b="1"/>
            </a:lvl1pPr>
          </a:lstStyle>
          <a:p>
            <a:pPr lvl="0"/>
            <a:r>
              <a:rPr lang="ru-RU" dirty="0" smtClean="0"/>
              <a:t>Введите заголовок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6175375" y="1268421"/>
            <a:ext cx="2681288" cy="569767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2400" b="1"/>
            </a:lvl1pPr>
          </a:lstStyle>
          <a:p>
            <a:pPr lvl="0"/>
            <a:r>
              <a:rPr lang="ru-RU" dirty="0" smtClean="0"/>
              <a:t>Введите заголовок</a:t>
            </a:r>
            <a:endParaRPr lang="ru-RU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87338" y="1933481"/>
            <a:ext cx="5616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6172992" y="1927131"/>
            <a:ext cx="2682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Объект 12"/>
          <p:cNvSpPr>
            <a:spLocks noGrp="1"/>
          </p:cNvSpPr>
          <p:nvPr>
            <p:ph sz="quarter" idx="13" hasCustomPrompt="1"/>
          </p:nvPr>
        </p:nvSpPr>
        <p:spPr>
          <a:xfrm>
            <a:off x="287338" y="1988556"/>
            <a:ext cx="5616576" cy="4354302"/>
          </a:xfrm>
        </p:spPr>
        <p:txBody>
          <a:bodyPr vert="horz" lIns="0" tIns="0" rIns="0" bIns="0" rtlCol="0">
            <a:noAutofit/>
          </a:bodyPr>
          <a:lstStyle>
            <a:lvl1pPr>
              <a:spcBef>
                <a:spcPts val="0"/>
              </a:spcBef>
              <a:buFont typeface="Wingdings" pitchFamily="2" charset="2"/>
              <a:defRPr lang="ru-RU" sz="2200" b="0" dirty="0" smtClean="0"/>
            </a:lvl1pPr>
            <a:lvl2pPr>
              <a:defRPr lang="ru-RU" sz="2200" dirty="0" smtClean="0"/>
            </a:lvl2pPr>
            <a:lvl3pPr>
              <a:defRPr lang="ru-RU" sz="2200" dirty="0" smtClean="0"/>
            </a:lvl3pPr>
          </a:lstStyle>
          <a:p>
            <a:pPr lvl="0">
              <a:spcBef>
                <a:spcPts val="0"/>
              </a:spcBef>
              <a:buFont typeface="Wingdings" pitchFamily="2" charset="2"/>
            </a:pPr>
            <a:r>
              <a:rPr lang="ru-RU" dirty="0" smtClean="0"/>
              <a:t>Введите текст, или вставьте объект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</p:txBody>
      </p:sp>
      <p:sp>
        <p:nvSpPr>
          <p:cNvPr id="15" name="Объект 14"/>
          <p:cNvSpPr>
            <a:spLocks noGrp="1"/>
          </p:cNvSpPr>
          <p:nvPr>
            <p:ph sz="quarter" idx="14" hasCustomPrompt="1"/>
          </p:nvPr>
        </p:nvSpPr>
        <p:spPr>
          <a:xfrm>
            <a:off x="6175375" y="1982205"/>
            <a:ext cx="2681287" cy="4360651"/>
          </a:xfrm>
        </p:spPr>
        <p:txBody>
          <a:bodyPr vert="horz" lIns="0" tIns="0" rIns="0" bIns="0" rtlCol="0">
            <a:noAutofit/>
          </a:bodyPr>
          <a:lstStyle>
            <a:lvl1pPr>
              <a:spcBef>
                <a:spcPts val="0"/>
              </a:spcBef>
              <a:buFont typeface="Wingdings" pitchFamily="2" charset="2"/>
              <a:defRPr lang="ru-RU" sz="2200" b="0" dirty="0" smtClean="0"/>
            </a:lvl1pPr>
          </a:lstStyle>
          <a:p>
            <a:pPr lvl="0">
              <a:spcBef>
                <a:spcPts val="0"/>
              </a:spcBef>
              <a:buFont typeface="Wingdings" pitchFamily="2" charset="2"/>
            </a:pPr>
            <a:r>
              <a:rPr lang="ru-RU" dirty="0" smtClean="0"/>
              <a:t>Введите текст, или вставьте объект</a:t>
            </a:r>
          </a:p>
        </p:txBody>
      </p:sp>
      <p:sp>
        <p:nvSpPr>
          <p:cNvPr id="10" name="Rectangle 9"/>
          <p:cNvSpPr/>
          <p:nvPr/>
        </p:nvSpPr>
        <p:spPr>
          <a:xfrm>
            <a:off x="9144000" y="-25400"/>
            <a:ext cx="1930500" cy="51435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Используйте выделение+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Tab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/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смены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стилей текста.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Для возврата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на предыдущий</a:t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уровень выделите строку и нажмите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Shift+Tab.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077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Первый уровень</a:t>
            </a:r>
          </a:p>
          <a:p>
            <a:pPr marL="269875" marR="0" lvl="1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077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Второй уровень</a:t>
            </a:r>
          </a:p>
          <a:p>
            <a:pPr marL="541338" marR="0" lvl="2" indent="-2714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+mn-lt"/>
              </a:rPr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0290093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02.10.2018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6360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бъект, название объекта,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323528" y="1124745"/>
            <a:ext cx="4824536" cy="4392487"/>
          </a:xfrm>
          <a:prstGeom prst="rect">
            <a:avLst/>
          </a:prstGeom>
        </p:spPr>
        <p:txBody>
          <a:bodyPr/>
          <a:lstStyle>
            <a:lvl1pPr>
              <a:defRPr sz="1600" cap="none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200">
                <a:latin typeface="Arial" pitchFamily="34" charset="0"/>
                <a:cs typeface="Arial" pitchFamily="34" charset="0"/>
              </a:defRPr>
            </a:lvl2pPr>
            <a:lvl3pPr>
              <a:defRPr sz="2000">
                <a:latin typeface="Arial" pitchFamily="34" charset="0"/>
                <a:cs typeface="Arial" pitchFamily="34" charset="0"/>
              </a:defRPr>
            </a:lvl3pPr>
            <a:lvl4pPr>
              <a:defRPr sz="1800">
                <a:latin typeface="Arial" pitchFamily="34" charset="0"/>
                <a:cs typeface="Arial" pitchFamily="34" charset="0"/>
              </a:defRPr>
            </a:lvl4pPr>
            <a:lvl5pPr>
              <a:defRPr sz="16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ru-RU" dirty="0" smtClean="0"/>
              <a:t>Объект</a:t>
            </a:r>
          </a:p>
        </p:txBody>
      </p:sp>
      <p:sp>
        <p:nvSpPr>
          <p:cNvPr id="9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23528" y="332656"/>
            <a:ext cx="7488832" cy="720080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>
              <a:defRPr sz="2000" cap="all" baseline="0">
                <a:solidFill>
                  <a:srgbClr val="0070C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Заголовок слайда</a:t>
            </a:r>
            <a:endParaRPr lang="ru-RU" dirty="0"/>
          </a:p>
        </p:txBody>
      </p:sp>
      <p:sp>
        <p:nvSpPr>
          <p:cNvPr id="10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5292080" y="1124744"/>
            <a:ext cx="3456384" cy="504056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600" cap="none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177800" indent="-177800">
              <a:spcBef>
                <a:spcPts val="0"/>
              </a:spcBef>
              <a:buFontTx/>
              <a:buBlip>
                <a:blip r:embed="rId2"/>
              </a:buBlip>
              <a:defRPr sz="1600">
                <a:latin typeface="Arial" pitchFamily="34" charset="0"/>
                <a:cs typeface="Arial" pitchFamily="34" charset="0"/>
              </a:defRPr>
            </a:lvl2pPr>
            <a:lvl3pPr marL="355600" indent="-177800">
              <a:spcBef>
                <a:spcPts val="0"/>
              </a:spcBef>
              <a:defRPr sz="1600">
                <a:latin typeface="Arial" pitchFamily="34" charset="0"/>
                <a:cs typeface="Arial" pitchFamily="34" charset="0"/>
              </a:defRPr>
            </a:lvl3pPr>
            <a:lvl4pPr marL="533400" indent="-177800">
              <a:spcBef>
                <a:spcPts val="0"/>
              </a:spcBef>
              <a:defRPr sz="1600">
                <a:latin typeface="Arial" pitchFamily="34" charset="0"/>
                <a:cs typeface="Arial" pitchFamily="34" charset="0"/>
              </a:defRPr>
            </a:lvl4pPr>
            <a:lvl5pPr marL="723900" indent="-190500">
              <a:spcBef>
                <a:spcPts val="0"/>
              </a:spcBef>
              <a:buFont typeface="Courier New" pitchFamily="49" charset="0"/>
              <a:buChar char="o"/>
              <a:defRPr sz="1600">
                <a:latin typeface="Arial" pitchFamily="34" charset="0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Текст (можно применять шрифт размером от 12 до 16пт)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 hasCustomPrompt="1"/>
          </p:nvPr>
        </p:nvSpPr>
        <p:spPr>
          <a:xfrm>
            <a:off x="334958" y="5589241"/>
            <a:ext cx="4813106" cy="576063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200" cap="none" baseline="0">
                <a:solidFill>
                  <a:schemeClr val="tx1"/>
                </a:solidFill>
              </a:defRPr>
            </a:lvl1pPr>
            <a:lvl2pPr>
              <a:defRPr cap="none" baseline="0">
                <a:solidFill>
                  <a:schemeClr val="tx1"/>
                </a:solidFill>
              </a:defRPr>
            </a:lvl2pPr>
            <a:lvl3pPr>
              <a:defRPr cap="none" baseline="0">
                <a:solidFill>
                  <a:schemeClr val="tx1"/>
                </a:solidFill>
              </a:defRPr>
            </a:lvl3pPr>
            <a:lvl4pPr>
              <a:defRPr cap="none" baseline="0">
                <a:solidFill>
                  <a:schemeClr val="tx1"/>
                </a:solidFill>
              </a:defRPr>
            </a:lvl4pPr>
            <a:lvl5pPr>
              <a:defRPr cap="none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 smtClean="0"/>
              <a:t>Текст (можно применять шрифт размером от 12пт)</a:t>
            </a:r>
          </a:p>
        </p:txBody>
      </p:sp>
    </p:spTree>
    <p:extLst>
      <p:ext uri="{BB962C8B-B14F-4D97-AF65-F5344CB8AC3E}">
        <p14:creationId xmlns:p14="http://schemas.microsoft.com/office/powerpoint/2010/main" val="13508030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337" y="260350"/>
            <a:ext cx="8569326" cy="60702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7339" y="1268414"/>
            <a:ext cx="8560316" cy="5060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Первый уровень</a:t>
            </a:r>
          </a:p>
          <a:p>
            <a:pPr lvl="2"/>
            <a:r>
              <a:rPr lang="ru-RU" dirty="0" smtClean="0"/>
              <a:t>Второй уровень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97656" y="1042103"/>
            <a:ext cx="8559007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8566352" y="6522318"/>
            <a:ext cx="0" cy="1440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8633636" y="6469798"/>
            <a:ext cx="510363" cy="173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>
            <a:noAutofit/>
          </a:bodyPr>
          <a:lstStyle/>
          <a:p>
            <a:pPr algn="l"/>
            <a:fld id="{AF528B6D-1001-487C-8FFE-85B114390330}" type="slidenum">
              <a:rPr lang="ru-RU" sz="1600" b="1" smtClean="0">
                <a:solidFill>
                  <a:schemeClr val="tx1"/>
                </a:solidFill>
              </a:rPr>
              <a:pPr algn="l"/>
              <a:t>‹#›</a:t>
            </a:fld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3" name="LogoRus"/>
          <p:cNvSpPr/>
          <p:nvPr/>
        </p:nvSpPr>
        <p:spPr>
          <a:xfrm>
            <a:off x="5436096" y="6465926"/>
            <a:ext cx="3096717" cy="24686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lvl="0" algn="r"/>
            <a:r>
              <a:rPr lang="ru-RU" sz="1600" noProof="0" dirty="0" smtClean="0">
                <a:solidFill>
                  <a:schemeClr val="bg2"/>
                </a:solidFill>
              </a:rPr>
              <a:t>Газпром нефть</a:t>
            </a:r>
            <a:endParaRPr lang="ru-RU" sz="1600" noProof="0" dirty="0">
              <a:solidFill>
                <a:schemeClr val="bg2"/>
              </a:solidFill>
            </a:endParaRPr>
          </a:p>
        </p:txBody>
      </p:sp>
      <p:sp>
        <p:nvSpPr>
          <p:cNvPr id="14" name="LogoEng" hidden="1"/>
          <p:cNvSpPr/>
          <p:nvPr/>
        </p:nvSpPr>
        <p:spPr>
          <a:xfrm>
            <a:off x="5436096" y="6465926"/>
            <a:ext cx="3096717" cy="24686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lvl="0" algn="r"/>
            <a:r>
              <a:rPr lang="en-US" sz="1600" noProof="0" dirty="0" smtClean="0">
                <a:solidFill>
                  <a:schemeClr val="bg2"/>
                </a:solidFill>
              </a:rPr>
              <a:t>Gazprom </a:t>
            </a:r>
            <a:r>
              <a:rPr lang="en-US" sz="1600" noProof="0" dirty="0" err="1" smtClean="0">
                <a:solidFill>
                  <a:schemeClr val="bg2"/>
                </a:solidFill>
              </a:rPr>
              <a:t>neft</a:t>
            </a:r>
            <a:endParaRPr lang="ru-RU" sz="1600" noProof="0" dirty="0">
              <a:solidFill>
                <a:schemeClr val="bg2"/>
              </a:solidFill>
            </a:endParaRPr>
          </a:p>
        </p:txBody>
      </p:sp>
      <p:sp>
        <p:nvSpPr>
          <p:cNvPr id="4" name="Footer"/>
          <p:cNvSpPr/>
          <p:nvPr/>
        </p:nvSpPr>
        <p:spPr>
          <a:xfrm>
            <a:off x="298896" y="6440488"/>
            <a:ext cx="5137200" cy="252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lvl="0"/>
            <a:endParaRPr lang="ru-RU" sz="1600" dirty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788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SzPct val="90000"/>
        <a:buFont typeface="Wingdings" pitchFamily="2" charset="2"/>
        <a:buNone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265113" marR="0" indent="-265113" algn="l" defTabSz="914400" rtl="0" eaLnBrk="1" fontAlgn="auto" latinLnBrk="0" hangingPunct="1">
        <a:lnSpc>
          <a:spcPct val="10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Wingdings" pitchFamily="2" charset="2"/>
        <a:buChar char="§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42925" indent="-266700" algn="l" defTabSz="914400" rtl="0" eaLnBrk="1" latinLnBrk="0" hangingPunct="1">
        <a:spcBef>
          <a:spcPts val="600"/>
        </a:spcBef>
        <a:buClr>
          <a:schemeClr val="accent3"/>
        </a:buClr>
        <a:buFont typeface="Wingdings" pitchFamily="2" charset="2"/>
        <a:buChar char="§"/>
        <a:tabLst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4.jpeg"/><Relationship Id="rId7" Type="http://schemas.openxmlformats.org/officeDocument/2006/relationships/diagramData" Target="../diagrams/data1.xml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microsoft.com/office/2007/relationships/diagramDrawing" Target="../diagrams/drawing1.xml"/><Relationship Id="rId5" Type="http://schemas.openxmlformats.org/officeDocument/2006/relationships/image" Target="../media/image6.jpeg"/><Relationship Id="rId10" Type="http://schemas.openxmlformats.org/officeDocument/2006/relationships/diagramColors" Target="../diagrams/colors1.xml"/><Relationship Id="rId4" Type="http://schemas.openxmlformats.org/officeDocument/2006/relationships/image" Target="../media/image5.png"/><Relationship Id="rId9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oleObject" Target="../embeddings/oleObject1.bin"/><Relationship Id="rId7" Type="http://schemas.openxmlformats.org/officeDocument/2006/relationships/image" Target="../media/image33.wmf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2.wmf"/><Relationship Id="rId5" Type="http://schemas.openxmlformats.org/officeDocument/2006/relationships/image" Target="../media/image31.wmf"/><Relationship Id="rId4" Type="http://schemas.openxmlformats.org/officeDocument/2006/relationships/image" Target="../media/image30.wmf"/><Relationship Id="rId9" Type="http://schemas.openxmlformats.org/officeDocument/2006/relationships/image" Target="../media/image35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4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microsoft.com/office/2007/relationships/hdphoto" Target="../media/hdphoto1.wdp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nterprise"/>
          <p:cNvSpPr>
            <a:spLocks noGrp="1"/>
          </p:cNvSpPr>
          <p:nvPr>
            <p:ph type="subTitle" idx="1"/>
          </p:nvPr>
        </p:nvSpPr>
        <p:spPr>
          <a:xfrm>
            <a:off x="251520" y="5445124"/>
            <a:ext cx="4157662" cy="216000"/>
          </a:xfrm>
        </p:spPr>
        <p:txBody>
          <a:bodyPr/>
          <a:lstStyle/>
          <a:p>
            <a:r>
              <a:rPr lang="ru-RU" dirty="0" smtClean="0"/>
              <a:t>АО «</a:t>
            </a:r>
            <a:r>
              <a:rPr lang="ru-RU" dirty="0" err="1" smtClean="0"/>
              <a:t>Газпромнефть</a:t>
            </a:r>
            <a:r>
              <a:rPr lang="ru-RU" dirty="0" smtClean="0"/>
              <a:t> -</a:t>
            </a:r>
            <a:r>
              <a:rPr lang="ru-RU" dirty="0" err="1" smtClean="0"/>
              <a:t>ОНПЗ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11" name="Date"/>
          <p:cNvSpPr>
            <a:spLocks noGrp="1"/>
          </p:cNvSpPr>
          <p:nvPr>
            <p:ph type="body" sz="quarter" idx="12"/>
          </p:nvPr>
        </p:nvSpPr>
        <p:spPr>
          <a:xfrm>
            <a:off x="251520" y="5733256"/>
            <a:ext cx="4140000" cy="215444"/>
          </a:xfrm>
        </p:spPr>
        <p:txBody>
          <a:bodyPr/>
          <a:lstStyle/>
          <a:p>
            <a:r>
              <a:rPr lang="ru-RU" dirty="0" smtClean="0"/>
              <a:t>Октябрь, 2018</a:t>
            </a:r>
            <a:endParaRPr lang="ru-RU" dirty="0"/>
          </a:p>
        </p:txBody>
      </p:sp>
      <p:sp>
        <p:nvSpPr>
          <p:cNvPr id="6" name="Headline"/>
          <p:cNvSpPr txBox="1">
            <a:spLocks/>
          </p:cNvSpPr>
          <p:nvPr/>
        </p:nvSpPr>
        <p:spPr>
          <a:xfrm>
            <a:off x="4786314" y="3857628"/>
            <a:ext cx="4212468" cy="216058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500" dirty="0" smtClean="0"/>
              <a:t>КОМЛЕКСНАЯ ПРОГРАММА ПРОФОРИЕНТАЦИИ И ПРОФЕССИОНАЛЬНОЙ АДАПТАЦИИ </a:t>
            </a:r>
          </a:p>
          <a:p>
            <a:r>
              <a:rPr lang="ru-RU" sz="1500" dirty="0" smtClean="0"/>
              <a:t>АО «ГАЗПРОМНЕФТЬ-ОНПЗ»</a:t>
            </a:r>
          </a:p>
          <a:p>
            <a:endParaRPr lang="ru-RU" sz="1500" dirty="0"/>
          </a:p>
          <a:p>
            <a:r>
              <a:rPr lang="ru-RU" sz="1500" dirty="0" smtClean="0"/>
              <a:t>«ШКОЛА-ВУЗ/СУЗ-ПРЕДПРИЯТИЕ»</a:t>
            </a:r>
            <a:endParaRPr lang="ru-RU" sz="1500" dirty="0"/>
          </a:p>
        </p:txBody>
      </p:sp>
      <p:sp>
        <p:nvSpPr>
          <p:cNvPr id="5" name="Date"/>
          <p:cNvSpPr>
            <a:spLocks noGrp="1"/>
          </p:cNvSpPr>
          <p:nvPr>
            <p:ph type="body" sz="quarter" idx="12"/>
          </p:nvPr>
        </p:nvSpPr>
        <p:spPr>
          <a:xfrm>
            <a:off x="251520" y="6007105"/>
            <a:ext cx="4140000" cy="215444"/>
          </a:xfrm>
        </p:spPr>
        <p:txBody>
          <a:bodyPr/>
          <a:lstStyle/>
          <a:p>
            <a:r>
              <a:rPr lang="ru-RU" dirty="0" smtClean="0"/>
              <a:t>Отдел развития персонала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499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55776" y="2420889"/>
            <a:ext cx="1607582" cy="1175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3625" y="1124744"/>
            <a:ext cx="1762440" cy="12820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ShagovaSD\AppData\Local\Microsoft\Windows\Temporary Internet Files\Content.Outlook\K1GISLY6\KNG_8134.jpg"/>
          <p:cNvPicPr>
            <a:picLocks noChangeAspect="1" noChangeArrowheads="1"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 bwMode="auto">
          <a:xfrm>
            <a:off x="2700181" y="3596592"/>
            <a:ext cx="1731032" cy="11106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509" y="4732375"/>
            <a:ext cx="1692188" cy="11348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897516271"/>
              </p:ext>
            </p:extLst>
          </p:nvPr>
        </p:nvGraphicFramePr>
        <p:xfrm>
          <a:off x="-144524" y="1304764"/>
          <a:ext cx="3384375" cy="4165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71541" y="260648"/>
            <a:ext cx="8677857" cy="607021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АО </a:t>
            </a:r>
            <a:r>
              <a:rPr lang="ru-RU" dirty="0"/>
              <a:t>«ГАЗПРОМНЕФТЬ-ОНПЗ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639606" y="5791673"/>
            <a:ext cx="41211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2A63A8"/>
                </a:solidFill>
                <a:effectLst/>
                <a:uLnTx/>
                <a:uFillTx/>
                <a:latin typeface="Arial" charset="0"/>
              </a:rPr>
              <a:t>УМНЫЙ ЗАВОД</a:t>
            </a:r>
            <a:endParaRPr kumimoji="0" lang="en-US" altLang="ru-RU" sz="4000" b="1" i="0" u="none" strike="noStrike" kern="0" cap="none" spc="0" normalizeH="0" baseline="0" noProof="0" dirty="0" smtClean="0">
              <a:ln>
                <a:noFill/>
              </a:ln>
              <a:solidFill>
                <a:srgbClr val="2A63A8"/>
              </a:solidFill>
              <a:effectLst/>
              <a:uLnTx/>
              <a:uFillTx/>
              <a:latin typeface="Arial" charset="0"/>
            </a:endParaRPr>
          </a:p>
        </p:txBody>
      </p:sp>
      <p:pic>
        <p:nvPicPr>
          <p:cNvPr id="6" name="Рисунок 9" descr="V5-LI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796738"/>
            <a:ext cx="625509" cy="625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Скругленный прямоугольник 14"/>
          <p:cNvSpPr/>
          <p:nvPr/>
        </p:nvSpPr>
        <p:spPr>
          <a:xfrm>
            <a:off x="4291082" y="2357430"/>
            <a:ext cx="4702865" cy="881676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chemeClr val="tx1"/>
                </a:solidFill>
              </a:rPr>
              <a:t>Омский НПЗ – один из самых сложных НПЗ в России по набору направлений: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2"/>
                </a:solidFill>
              </a:rPr>
              <a:t>50 технологических </a:t>
            </a:r>
            <a:r>
              <a:rPr lang="ru-RU" sz="1200" dirty="0" smtClean="0">
                <a:solidFill>
                  <a:schemeClr val="tx1"/>
                </a:solidFill>
              </a:rPr>
              <a:t>объектов;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</a:rPr>
              <a:t>Продуктовый портфель: более 50 видов нефтепродуктов.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550213" y="3286124"/>
            <a:ext cx="4427971" cy="79200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>
                <a:solidFill>
                  <a:schemeClr val="tx1"/>
                </a:solidFill>
              </a:rPr>
              <a:t>По оценке специалистов компании «</a:t>
            </a:r>
            <a:r>
              <a:rPr lang="en-US" sz="1200" b="1" dirty="0">
                <a:solidFill>
                  <a:schemeClr val="tx1"/>
                </a:solidFill>
              </a:rPr>
              <a:t>Honeywell</a:t>
            </a:r>
            <a:r>
              <a:rPr lang="ru-RU" sz="1200" b="1" dirty="0">
                <a:solidFill>
                  <a:schemeClr val="tx1"/>
                </a:solidFill>
              </a:rPr>
              <a:t>»:</a:t>
            </a:r>
          </a:p>
          <a:p>
            <a:r>
              <a:rPr lang="ru-RU" sz="1200" b="1" dirty="0">
                <a:solidFill>
                  <a:schemeClr val="tx1"/>
                </a:solidFill>
              </a:rPr>
              <a:t>Омский НПЗ – лидер по уровню автоматизации среди Российских НПЗ.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747248" y="4143380"/>
            <a:ext cx="4356000" cy="2285895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chemeClr val="tx1"/>
                </a:solidFill>
              </a:rPr>
              <a:t>Мы молоды</a:t>
            </a:r>
            <a:r>
              <a:rPr lang="ru-RU" sz="1200" dirty="0" smtClean="0">
                <a:solidFill>
                  <a:schemeClr val="tx1"/>
                </a:solidFill>
              </a:rPr>
              <a:t> – 42% работников в возрасте до 35 лет.</a:t>
            </a:r>
            <a:endParaRPr lang="ru-RU" sz="1200" dirty="0">
              <a:solidFill>
                <a:schemeClr val="tx1"/>
              </a:solidFill>
            </a:endParaRPr>
          </a:p>
          <a:p>
            <a:r>
              <a:rPr lang="ru-RU" sz="1200" b="1" dirty="0" smtClean="0">
                <a:solidFill>
                  <a:schemeClr val="tx1"/>
                </a:solidFill>
              </a:rPr>
              <a:t>Мы ценим профессионалов </a:t>
            </a:r>
            <a:r>
              <a:rPr lang="ru-RU" sz="1200" dirty="0" smtClean="0">
                <a:solidFill>
                  <a:schemeClr val="tx1"/>
                </a:solidFill>
              </a:rPr>
              <a:t>– по уровню оплаты труда Омский НПЗ занимает: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- 1 место среди предприятий Омского региона;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- 2 место среди 30 нефтеперерабатывающих заводов России.</a:t>
            </a:r>
          </a:p>
          <a:p>
            <a:r>
              <a:rPr lang="ru-RU" sz="1200" b="1" dirty="0" smtClean="0">
                <a:solidFill>
                  <a:schemeClr val="tx1"/>
                </a:solidFill>
              </a:rPr>
              <a:t>Мы заботимся о наших работниках: </a:t>
            </a:r>
            <a:r>
              <a:rPr lang="ru-RU" sz="1200" dirty="0" smtClean="0">
                <a:solidFill>
                  <a:schemeClr val="tx1"/>
                </a:solidFill>
              </a:rPr>
              <a:t>соц. пакет, в </a:t>
            </a:r>
            <a:r>
              <a:rPr lang="ru-RU" sz="1200" dirty="0" err="1" smtClean="0">
                <a:solidFill>
                  <a:schemeClr val="tx1"/>
                </a:solidFill>
              </a:rPr>
              <a:t>т.ч</a:t>
            </a:r>
            <a:r>
              <a:rPr lang="ru-RU" sz="1200" dirty="0" smtClean="0">
                <a:solidFill>
                  <a:schemeClr val="tx1"/>
                </a:solidFill>
              </a:rPr>
              <a:t>.  ДМС, бесплатное питание, занятия спортом.</a:t>
            </a:r>
          </a:p>
          <a:p>
            <a:r>
              <a:rPr lang="ru-RU" sz="1200" b="1" dirty="0" smtClean="0">
                <a:solidFill>
                  <a:schemeClr val="tx1"/>
                </a:solidFill>
              </a:rPr>
              <a:t>Мы развиваемся </a:t>
            </a:r>
            <a:r>
              <a:rPr lang="ru-RU" sz="1200" dirty="0" smtClean="0">
                <a:solidFill>
                  <a:schemeClr val="tx1"/>
                </a:solidFill>
              </a:rPr>
              <a:t>– ежегодно обучение и повышение квалификации проходит более 60 % персонала, порядка 25% работников, состоящих в кадровом резерве, получают назначение на вышестоящие должности.</a:t>
            </a:r>
          </a:p>
        </p:txBody>
      </p:sp>
      <p:sp>
        <p:nvSpPr>
          <p:cNvPr id="8" name="Нашивка 7"/>
          <p:cNvSpPr/>
          <p:nvPr/>
        </p:nvSpPr>
        <p:spPr>
          <a:xfrm>
            <a:off x="3713543" y="1585757"/>
            <a:ext cx="194119" cy="180020"/>
          </a:xfrm>
          <a:prstGeom prst="chevron">
            <a:avLst/>
          </a:prstGeom>
          <a:solidFill>
            <a:schemeClr val="accent2">
              <a:lumMod val="50000"/>
            </a:schemeClr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800"/>
              </a:spcBef>
            </a:pPr>
            <a:endParaRPr lang="ru-RU" sz="2200" dirty="0" smtClean="0">
              <a:solidFill>
                <a:schemeClr val="tx1"/>
              </a:solidFill>
            </a:endParaRPr>
          </a:p>
        </p:txBody>
      </p:sp>
      <p:sp>
        <p:nvSpPr>
          <p:cNvPr id="19" name="Нашивка 18"/>
          <p:cNvSpPr/>
          <p:nvPr/>
        </p:nvSpPr>
        <p:spPr>
          <a:xfrm>
            <a:off x="4073233" y="2796917"/>
            <a:ext cx="194119" cy="180020"/>
          </a:xfrm>
          <a:prstGeom prst="chevron">
            <a:avLst/>
          </a:prstGeom>
          <a:solidFill>
            <a:schemeClr val="accent2">
              <a:lumMod val="50000"/>
            </a:schemeClr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800"/>
              </a:spcBef>
            </a:pPr>
            <a:endParaRPr lang="ru-RU" sz="2200" dirty="0" smtClean="0">
              <a:solidFill>
                <a:schemeClr val="tx1"/>
              </a:solidFill>
            </a:endParaRPr>
          </a:p>
        </p:txBody>
      </p:sp>
      <p:sp>
        <p:nvSpPr>
          <p:cNvPr id="20" name="Нашивка 19"/>
          <p:cNvSpPr/>
          <p:nvPr/>
        </p:nvSpPr>
        <p:spPr>
          <a:xfrm>
            <a:off x="4347341" y="3897006"/>
            <a:ext cx="194119" cy="180020"/>
          </a:xfrm>
          <a:prstGeom prst="chevron">
            <a:avLst/>
          </a:prstGeom>
          <a:solidFill>
            <a:schemeClr val="accent2">
              <a:lumMod val="50000"/>
            </a:schemeClr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800"/>
              </a:spcBef>
            </a:pPr>
            <a:endParaRPr lang="ru-RU" sz="2200" dirty="0" smtClean="0">
              <a:solidFill>
                <a:schemeClr val="tx1"/>
              </a:solidFill>
            </a:endParaRPr>
          </a:p>
        </p:txBody>
      </p:sp>
      <p:sp>
        <p:nvSpPr>
          <p:cNvPr id="21" name="Нашивка 20"/>
          <p:cNvSpPr/>
          <p:nvPr/>
        </p:nvSpPr>
        <p:spPr>
          <a:xfrm>
            <a:off x="4566637" y="5119791"/>
            <a:ext cx="194119" cy="180020"/>
          </a:xfrm>
          <a:prstGeom prst="chevron">
            <a:avLst/>
          </a:prstGeom>
          <a:solidFill>
            <a:schemeClr val="accent2">
              <a:lumMod val="50000"/>
            </a:schemeClr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800"/>
              </a:spcBef>
            </a:pPr>
            <a:endParaRPr lang="ru-RU" sz="2200" dirty="0" smtClean="0">
              <a:solidFill>
                <a:schemeClr val="tx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298858" y="1114736"/>
            <a:ext cx="4702865" cy="1172456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indent="-177800">
              <a:spcBef>
                <a:spcPts val="400"/>
              </a:spcBef>
              <a:buClr>
                <a:srgbClr val="004077"/>
              </a:buClr>
              <a:buFont typeface="Wingdings" pitchFamily="2" charset="2"/>
              <a:buChar char="§"/>
            </a:pPr>
            <a:r>
              <a:rPr lang="ru-RU" sz="1200" dirty="0">
                <a:solidFill>
                  <a:schemeClr val="tx1"/>
                </a:solidFill>
              </a:rPr>
              <a:t>Объем переработки – </a:t>
            </a:r>
            <a:r>
              <a:rPr lang="ru-RU" sz="1200" dirty="0" smtClean="0">
                <a:solidFill>
                  <a:schemeClr val="tx1"/>
                </a:solidFill>
              </a:rPr>
              <a:t>20,5 </a:t>
            </a:r>
            <a:r>
              <a:rPr lang="ru-RU" sz="1200" dirty="0">
                <a:solidFill>
                  <a:schemeClr val="tx1"/>
                </a:solidFill>
              </a:rPr>
              <a:t>млн. </a:t>
            </a:r>
            <a:r>
              <a:rPr lang="ru-RU" sz="1200" dirty="0" err="1">
                <a:solidFill>
                  <a:schemeClr val="tx1"/>
                </a:solidFill>
              </a:rPr>
              <a:t>тн</a:t>
            </a:r>
            <a:r>
              <a:rPr lang="ru-RU" sz="1200" dirty="0">
                <a:solidFill>
                  <a:schemeClr val="tx1"/>
                </a:solidFill>
              </a:rPr>
              <a:t>.</a:t>
            </a:r>
          </a:p>
          <a:p>
            <a:pPr marL="177800" indent="-177800">
              <a:spcBef>
                <a:spcPts val="400"/>
              </a:spcBef>
              <a:buClr>
                <a:srgbClr val="004077"/>
              </a:buClr>
              <a:buFont typeface="Wingdings" pitchFamily="2" charset="2"/>
              <a:buChar char="§"/>
            </a:pPr>
            <a:r>
              <a:rPr lang="ru-RU" sz="1200" dirty="0">
                <a:solidFill>
                  <a:schemeClr val="tx1"/>
                </a:solidFill>
              </a:rPr>
              <a:t>Глубина переработки – 91,7%</a:t>
            </a:r>
          </a:p>
          <a:p>
            <a:pPr marL="177800" indent="-177800">
              <a:spcBef>
                <a:spcPts val="400"/>
              </a:spcBef>
              <a:buClr>
                <a:srgbClr val="004077"/>
              </a:buClr>
              <a:buFont typeface="Wingdings" pitchFamily="2" charset="2"/>
              <a:buChar char="§"/>
            </a:pPr>
            <a:r>
              <a:rPr lang="ru-RU" sz="1200" dirty="0">
                <a:solidFill>
                  <a:schemeClr val="tx1"/>
                </a:solidFill>
              </a:rPr>
              <a:t>Площадь завода – </a:t>
            </a:r>
            <a:r>
              <a:rPr lang="en-US" sz="1200" dirty="0">
                <a:solidFill>
                  <a:schemeClr val="tx1"/>
                </a:solidFill>
              </a:rPr>
              <a:t>1</a:t>
            </a:r>
            <a:r>
              <a:rPr lang="ru-RU" sz="1200" dirty="0">
                <a:solidFill>
                  <a:schemeClr val="tx1"/>
                </a:solidFill>
              </a:rPr>
              <a:t>,3 тыс. га</a:t>
            </a:r>
          </a:p>
          <a:p>
            <a:pPr marL="177800" indent="-177800">
              <a:spcBef>
                <a:spcPts val="400"/>
              </a:spcBef>
              <a:buClr>
                <a:srgbClr val="004077"/>
              </a:buClr>
              <a:buFont typeface="Wingdings" pitchFamily="2" charset="2"/>
              <a:buChar char="§"/>
            </a:pPr>
            <a:r>
              <a:rPr lang="ru-RU" sz="1200" dirty="0">
                <a:solidFill>
                  <a:schemeClr val="tx1"/>
                </a:solidFill>
              </a:rPr>
              <a:t>Персонал – 2,7 тыс. человек</a:t>
            </a:r>
          </a:p>
          <a:p>
            <a:pPr marL="177800" indent="-177800">
              <a:spcBef>
                <a:spcPts val="400"/>
              </a:spcBef>
              <a:buClr>
                <a:srgbClr val="004077"/>
              </a:buClr>
              <a:buFont typeface="Wingdings" pitchFamily="2" charset="2"/>
              <a:buChar char="§"/>
            </a:pPr>
            <a:r>
              <a:rPr lang="ru-RU" sz="1200" dirty="0">
                <a:solidFill>
                  <a:schemeClr val="tx1"/>
                </a:solidFill>
              </a:rPr>
              <a:t>Номенклатура  продукции</a:t>
            </a:r>
            <a:r>
              <a:rPr lang="en-US" sz="1200" dirty="0">
                <a:solidFill>
                  <a:schemeClr val="tx1"/>
                </a:solidFill>
              </a:rPr>
              <a:t> – </a:t>
            </a:r>
            <a:r>
              <a:rPr lang="ru-RU" sz="1200" dirty="0" smtClean="0">
                <a:solidFill>
                  <a:schemeClr val="tx1"/>
                </a:solidFill>
              </a:rPr>
              <a:t>более </a:t>
            </a:r>
            <a:r>
              <a:rPr lang="ru-RU" sz="1200" dirty="0">
                <a:solidFill>
                  <a:schemeClr val="tx1"/>
                </a:solidFill>
              </a:rPr>
              <a:t>50 наименований</a:t>
            </a:r>
          </a:p>
        </p:txBody>
      </p:sp>
    </p:spTree>
    <p:extLst>
      <p:ext uri="{BB962C8B-B14F-4D97-AF65-F5344CB8AC3E}">
        <p14:creationId xmlns:p14="http://schemas.microsoft.com/office/powerpoint/2010/main" val="224414611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>
                <a:solidFill>
                  <a:srgbClr val="004077"/>
                </a:solidFill>
              </a:rPr>
              <a:t>П</a:t>
            </a:r>
            <a:r>
              <a:rPr lang="ru-RU" sz="2400" dirty="0" smtClean="0">
                <a:solidFill>
                  <a:srgbClr val="004077"/>
                </a:solidFill>
              </a:rPr>
              <a:t>РОГРАММА </a:t>
            </a:r>
            <a:r>
              <a:rPr lang="ru-RU" sz="2400" dirty="0">
                <a:solidFill>
                  <a:srgbClr val="004077"/>
                </a:solidFill>
              </a:rPr>
              <a:t>«ШКОЛА-СУЗ/ВУЗ-ОНПЗ» 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11437" y="1076878"/>
            <a:ext cx="2388355" cy="307777"/>
          </a:xfrm>
          <a:prstGeom prst="rect">
            <a:avLst/>
          </a:prstGeom>
          <a:solidFill>
            <a:schemeClr val="accent1"/>
          </a:solidFill>
        </p:spPr>
        <p:txBody>
          <a:bodyPr wrap="square" lIns="0" rIns="0" rtlCol="0">
            <a:spAutoFit/>
          </a:bodyPr>
          <a:lstStyle/>
          <a:p>
            <a:pPr algn="ctr">
              <a:spcBef>
                <a:spcPts val="800"/>
              </a:spcBef>
            </a:pPr>
            <a:r>
              <a:rPr lang="ru-RU" sz="1400" dirty="0" smtClean="0">
                <a:solidFill>
                  <a:schemeClr val="bg1"/>
                </a:solidFill>
              </a:rPr>
              <a:t>ШКОЛА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40621" y="1052736"/>
            <a:ext cx="2388355" cy="307777"/>
          </a:xfrm>
          <a:prstGeom prst="rect">
            <a:avLst/>
          </a:prstGeom>
          <a:solidFill>
            <a:schemeClr val="accent1"/>
          </a:solidFill>
        </p:spPr>
        <p:txBody>
          <a:bodyPr wrap="square" lIns="0" rIns="0" rtlCol="0">
            <a:spAutoFit/>
          </a:bodyPr>
          <a:lstStyle/>
          <a:p>
            <a:pPr algn="ctr">
              <a:spcBef>
                <a:spcPts val="800"/>
              </a:spcBef>
            </a:pPr>
            <a:r>
              <a:rPr lang="ru-RU" sz="1400" dirty="0" smtClean="0">
                <a:solidFill>
                  <a:schemeClr val="bg1"/>
                </a:solidFill>
              </a:rPr>
              <a:t>СУЗ/ВУЗ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11422" y="2305008"/>
            <a:ext cx="2388355" cy="50098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800"/>
              </a:spcBef>
            </a:pPr>
            <a:r>
              <a:rPr lang="ru-RU" sz="1100" dirty="0" smtClean="0">
                <a:solidFill>
                  <a:schemeClr val="tx2"/>
                </a:solidFill>
              </a:rPr>
              <a:t>Летняя академия наук </a:t>
            </a:r>
          </a:p>
          <a:p>
            <a:pPr algn="ctr">
              <a:spcBef>
                <a:spcPts val="800"/>
              </a:spcBef>
            </a:pPr>
            <a:r>
              <a:rPr lang="ru-RU" sz="1100" b="1" dirty="0" smtClean="0">
                <a:solidFill>
                  <a:schemeClr val="tx2"/>
                </a:solidFill>
              </a:rPr>
              <a:t>Более 50 человек</a:t>
            </a:r>
            <a:endParaRPr lang="ru-RU" sz="1100" b="1" dirty="0">
              <a:solidFill>
                <a:schemeClr val="tx2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9102" y="2924698"/>
            <a:ext cx="2388355" cy="623115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800"/>
              </a:spcBef>
            </a:pPr>
            <a:r>
              <a:rPr lang="ru-RU" sz="1100" dirty="0" err="1" smtClean="0">
                <a:solidFill>
                  <a:schemeClr val="tx2"/>
                </a:solidFill>
              </a:rPr>
              <a:t>Мультидисциплинарная</a:t>
            </a:r>
            <a:r>
              <a:rPr lang="ru-RU" sz="1100" dirty="0">
                <a:solidFill>
                  <a:schemeClr val="tx2"/>
                </a:solidFill>
              </a:rPr>
              <a:t> </a:t>
            </a:r>
            <a:r>
              <a:rPr lang="ru-RU" sz="1100" dirty="0" err="1" smtClean="0">
                <a:solidFill>
                  <a:schemeClr val="tx2"/>
                </a:solidFill>
              </a:rPr>
              <a:t>квест</a:t>
            </a:r>
            <a:r>
              <a:rPr lang="ru-RU" sz="1100" dirty="0" smtClean="0">
                <a:solidFill>
                  <a:schemeClr val="tx2"/>
                </a:solidFill>
              </a:rPr>
              <a:t>-олимпиада </a:t>
            </a:r>
          </a:p>
          <a:p>
            <a:pPr algn="ctr">
              <a:spcBef>
                <a:spcPts val="800"/>
              </a:spcBef>
            </a:pPr>
            <a:r>
              <a:rPr lang="ru-RU" sz="1100" dirty="0" smtClean="0">
                <a:solidFill>
                  <a:schemeClr val="tx2"/>
                </a:solidFill>
              </a:rPr>
              <a:t> </a:t>
            </a:r>
            <a:r>
              <a:rPr lang="ru-RU" sz="1100" b="1" dirty="0" smtClean="0">
                <a:solidFill>
                  <a:schemeClr val="tx2"/>
                </a:solidFill>
              </a:rPr>
              <a:t>36 человек</a:t>
            </a:r>
            <a:endParaRPr lang="ru-RU" sz="1100" b="1" dirty="0">
              <a:solidFill>
                <a:schemeClr val="tx2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11421" y="3696384"/>
            <a:ext cx="2388355" cy="623115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800"/>
              </a:spcBef>
            </a:pPr>
            <a:r>
              <a:rPr lang="ru-RU" sz="1100" dirty="0" smtClean="0">
                <a:solidFill>
                  <a:schemeClr val="tx2"/>
                </a:solidFill>
              </a:rPr>
              <a:t>Карьерный навигатор (</a:t>
            </a:r>
            <a:r>
              <a:rPr lang="ru-RU" sz="1100" dirty="0" err="1" smtClean="0">
                <a:solidFill>
                  <a:schemeClr val="tx2"/>
                </a:solidFill>
              </a:rPr>
              <a:t>профориент</a:t>
            </a:r>
            <a:r>
              <a:rPr lang="ru-RU" sz="1100" dirty="0" smtClean="0">
                <a:solidFill>
                  <a:schemeClr val="tx2"/>
                </a:solidFill>
              </a:rPr>
              <a:t>. тренинги)                    </a:t>
            </a:r>
            <a:r>
              <a:rPr lang="ru-RU" sz="1100" b="1" dirty="0" smtClean="0">
                <a:solidFill>
                  <a:schemeClr val="tx2"/>
                </a:solidFill>
              </a:rPr>
              <a:t>Более 350 </a:t>
            </a:r>
            <a:r>
              <a:rPr lang="ru-RU" sz="1100" b="1" dirty="0">
                <a:solidFill>
                  <a:schemeClr val="tx2"/>
                </a:solidFill>
              </a:rPr>
              <a:t>человек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11423" y="4424636"/>
            <a:ext cx="2388355" cy="49590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800"/>
              </a:spcBef>
            </a:pPr>
            <a:r>
              <a:rPr lang="ru-RU" sz="1100" dirty="0" smtClean="0">
                <a:solidFill>
                  <a:schemeClr val="tx2"/>
                </a:solidFill>
              </a:rPr>
              <a:t>Экскурсии на ОНПЗ                   </a:t>
            </a:r>
          </a:p>
          <a:p>
            <a:pPr algn="ctr">
              <a:spcBef>
                <a:spcPts val="800"/>
              </a:spcBef>
            </a:pPr>
            <a:r>
              <a:rPr lang="ru-RU" sz="1100" b="1" dirty="0" smtClean="0">
                <a:solidFill>
                  <a:schemeClr val="tx2"/>
                </a:solidFill>
              </a:rPr>
              <a:t>Более 450 человек</a:t>
            </a:r>
            <a:endParaRPr lang="ru-RU" sz="1100" b="1" dirty="0">
              <a:solidFill>
                <a:schemeClr val="tx2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19102" y="1505118"/>
            <a:ext cx="2388355" cy="623115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800"/>
              </a:spcBef>
            </a:pPr>
            <a:r>
              <a:rPr lang="ru-RU" sz="1100" dirty="0" smtClean="0">
                <a:solidFill>
                  <a:schemeClr val="tx2"/>
                </a:solidFill>
              </a:rPr>
              <a:t>Школьный факультет </a:t>
            </a:r>
          </a:p>
          <a:p>
            <a:pPr algn="ctr">
              <a:spcBef>
                <a:spcPts val="800"/>
              </a:spcBef>
            </a:pPr>
            <a:r>
              <a:rPr lang="ru-RU" sz="1100" b="1" dirty="0" smtClean="0">
                <a:solidFill>
                  <a:schemeClr val="tx2"/>
                </a:solidFill>
              </a:rPr>
              <a:t>Более 100 человек</a:t>
            </a:r>
            <a:endParaRPr lang="ru-RU" sz="1100" b="1" dirty="0">
              <a:solidFill>
                <a:schemeClr val="tx2"/>
              </a:solidFill>
            </a:endParaRPr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156" y="1505118"/>
            <a:ext cx="476897" cy="178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453053" y="1062261"/>
            <a:ext cx="2388355" cy="307777"/>
          </a:xfrm>
          <a:prstGeom prst="rect">
            <a:avLst/>
          </a:prstGeom>
          <a:solidFill>
            <a:schemeClr val="accent1"/>
          </a:solidFill>
        </p:spPr>
        <p:txBody>
          <a:bodyPr wrap="square" lIns="0" rIns="0" rtlCol="0">
            <a:spAutoFit/>
          </a:bodyPr>
          <a:lstStyle/>
          <a:p>
            <a:pPr algn="ctr">
              <a:spcBef>
                <a:spcPts val="800"/>
              </a:spcBef>
            </a:pPr>
            <a:r>
              <a:rPr lang="ru-RU" sz="1400" dirty="0" smtClean="0">
                <a:solidFill>
                  <a:schemeClr val="bg1"/>
                </a:solidFill>
              </a:rPr>
              <a:t>ОНПЗ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362811" y="1505118"/>
            <a:ext cx="2388355" cy="623115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800"/>
              </a:spcBef>
            </a:pPr>
            <a:r>
              <a:rPr lang="ru-RU" sz="1100" dirty="0" smtClean="0">
                <a:solidFill>
                  <a:schemeClr val="tx2"/>
                </a:solidFill>
              </a:rPr>
              <a:t>БАЗОВАЯ КАФЕДРА                               ПАО «ГАЗПРОМ НЕФТЬ» </a:t>
            </a:r>
            <a:endParaRPr lang="ru-RU" sz="1100" dirty="0">
              <a:solidFill>
                <a:schemeClr val="tx2"/>
              </a:solidFill>
            </a:endParaRPr>
          </a:p>
          <a:p>
            <a:pPr algn="ctr">
              <a:spcBef>
                <a:spcPts val="800"/>
              </a:spcBef>
            </a:pPr>
            <a:r>
              <a:rPr lang="ru-RU" sz="1100" b="1" dirty="0" smtClean="0">
                <a:solidFill>
                  <a:schemeClr val="tx2"/>
                </a:solidFill>
              </a:rPr>
              <a:t>186 человек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349305" y="2204693"/>
            <a:ext cx="2388355" cy="1202604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800"/>
              </a:spcBef>
            </a:pPr>
            <a:r>
              <a:rPr lang="ru-RU" sz="1100" dirty="0" smtClean="0">
                <a:solidFill>
                  <a:schemeClr val="tx2"/>
                </a:solidFill>
              </a:rPr>
              <a:t>АКАДЕМИЯ </a:t>
            </a:r>
            <a:r>
              <a:rPr lang="ru-RU" sz="1100" dirty="0">
                <a:solidFill>
                  <a:schemeClr val="tx2"/>
                </a:solidFill>
              </a:rPr>
              <a:t>ПРОМЫШЛЕННОЙ </a:t>
            </a:r>
            <a:r>
              <a:rPr lang="ru-RU" sz="1100" dirty="0" smtClean="0">
                <a:solidFill>
                  <a:schemeClr val="tx2"/>
                </a:solidFill>
              </a:rPr>
              <a:t>БЕЗОПАСНОСТИ  </a:t>
            </a:r>
          </a:p>
          <a:p>
            <a:pPr algn="ctr">
              <a:spcBef>
                <a:spcPts val="800"/>
              </a:spcBef>
            </a:pPr>
            <a:r>
              <a:rPr lang="ru-RU" sz="1100" dirty="0" smtClean="0">
                <a:solidFill>
                  <a:schemeClr val="tx2"/>
                </a:solidFill>
              </a:rPr>
              <a:t>Теоретические занятия </a:t>
            </a:r>
            <a:r>
              <a:rPr lang="ru-RU" sz="1100" dirty="0">
                <a:solidFill>
                  <a:schemeClr val="tx2"/>
                </a:solidFill>
              </a:rPr>
              <a:t>в рамках организации практики для </a:t>
            </a:r>
            <a:r>
              <a:rPr lang="ru-RU" sz="1100" dirty="0" smtClean="0">
                <a:solidFill>
                  <a:schemeClr val="tx2"/>
                </a:solidFill>
              </a:rPr>
              <a:t>студентов ВУЗ/СУЗ                                    </a:t>
            </a:r>
            <a:r>
              <a:rPr lang="ru-RU" sz="1100" b="1" dirty="0" smtClean="0">
                <a:solidFill>
                  <a:schemeClr val="tx2"/>
                </a:solidFill>
              </a:rPr>
              <a:t>Более 50 человек</a:t>
            </a:r>
            <a:endParaRPr lang="ru-RU" sz="1100" b="1" dirty="0">
              <a:solidFill>
                <a:schemeClr val="tx2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362811" y="3516991"/>
            <a:ext cx="2388355" cy="106413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800"/>
              </a:spcBef>
            </a:pPr>
            <a:r>
              <a:rPr lang="ru-RU" sz="1100" dirty="0" smtClean="0">
                <a:solidFill>
                  <a:schemeClr val="tx2"/>
                </a:solidFill>
              </a:rPr>
              <a:t>НАУЧНО-ТЕХНИЧЕСКАЯ КОНФЕРЕНЦИЯ</a:t>
            </a:r>
            <a:r>
              <a:rPr lang="ru-RU" sz="1100" dirty="0" smtClean="0">
                <a:solidFill>
                  <a:schemeClr val="tx1"/>
                </a:solidFill>
                <a:cs typeface="Arial" panose="020B0604020202020204" pitchFamily="34" charset="0"/>
              </a:rPr>
              <a:t>      </a:t>
            </a:r>
          </a:p>
          <a:p>
            <a:pPr algn="ctr">
              <a:spcBef>
                <a:spcPts val="800"/>
              </a:spcBef>
            </a:pPr>
            <a:r>
              <a:rPr lang="ru-RU" sz="1100" b="1" dirty="0" smtClean="0">
                <a:solidFill>
                  <a:schemeClr val="tx2"/>
                </a:solidFill>
              </a:rPr>
              <a:t>70 человек</a:t>
            </a:r>
            <a:endParaRPr lang="ru-RU" sz="1100" b="1" dirty="0">
              <a:solidFill>
                <a:schemeClr val="tx2"/>
              </a:solidFill>
            </a:endParaRPr>
          </a:p>
        </p:txBody>
      </p:sp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3724" y="1505117"/>
            <a:ext cx="476897" cy="178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Скругленный прямоугольник 17"/>
          <p:cNvSpPr/>
          <p:nvPr/>
        </p:nvSpPr>
        <p:spPr>
          <a:xfrm>
            <a:off x="6453053" y="1505118"/>
            <a:ext cx="2388355" cy="8929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800"/>
              </a:spcBef>
            </a:pPr>
            <a:r>
              <a:rPr lang="ru-RU" sz="1100" dirty="0" smtClean="0">
                <a:solidFill>
                  <a:schemeClr val="tx2"/>
                </a:solidFill>
              </a:rPr>
              <a:t>Программа развития молодых специалистов «ТРИ РУБЕЖА» </a:t>
            </a:r>
          </a:p>
          <a:p>
            <a:pPr algn="ctr">
              <a:spcBef>
                <a:spcPts val="800"/>
              </a:spcBef>
            </a:pPr>
            <a:r>
              <a:rPr lang="ru-RU" sz="1100" b="1" dirty="0" smtClean="0">
                <a:solidFill>
                  <a:schemeClr val="tx2"/>
                </a:solidFill>
              </a:rPr>
              <a:t>Более 80 человек                </a:t>
            </a:r>
            <a:endParaRPr lang="ru-RU" sz="1100" b="1" dirty="0">
              <a:solidFill>
                <a:schemeClr val="tx2"/>
              </a:solidFill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2408" y="3883012"/>
            <a:ext cx="476897" cy="178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661" y="3883012"/>
            <a:ext cx="476897" cy="178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6" descr="\\gazprom-neft.local\dfs\Газпромнефть-ОНПЗ\WORK\СП\ORPMEDIA\Школы\Карьерный навигатор\1 обложка\DSC_008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816" t="762" r="10994" b="-1"/>
          <a:stretch/>
        </p:blipFill>
        <p:spPr bwMode="auto">
          <a:xfrm>
            <a:off x="6449558" y="2536652"/>
            <a:ext cx="2385701" cy="3116347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Скругленный прямоугольник 21"/>
          <p:cNvSpPr/>
          <p:nvPr/>
        </p:nvSpPr>
        <p:spPr>
          <a:xfrm>
            <a:off x="395536" y="5697252"/>
            <a:ext cx="8445872" cy="763851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rgbClr val="C00000"/>
                </a:solidFill>
              </a:rPr>
              <a:t>В июне 2018г. состоялся первый выпуск Базовой кафедры по направлениям технология, механика. </a:t>
            </a:r>
          </a:p>
          <a:p>
            <a:r>
              <a:rPr lang="ru-RU" sz="1100" b="1" dirty="0" smtClean="0">
                <a:solidFill>
                  <a:srgbClr val="C00000"/>
                </a:solidFill>
              </a:rPr>
              <a:t>28 выпускников кафедры трудоустроены в ДО «Газпром нефть». </a:t>
            </a:r>
          </a:p>
        </p:txBody>
      </p:sp>
      <p:sp>
        <p:nvSpPr>
          <p:cNvPr id="23" name="10-конечная звезда 22"/>
          <p:cNvSpPr/>
          <p:nvPr/>
        </p:nvSpPr>
        <p:spPr>
          <a:xfrm>
            <a:off x="0" y="5652999"/>
            <a:ext cx="457200" cy="500987"/>
          </a:xfrm>
          <a:prstGeom prst="star10">
            <a:avLst/>
          </a:prstGeom>
          <a:solidFill>
            <a:srgbClr val="C0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lang="ru-RU" sz="1100" b="1" dirty="0" smtClean="0">
                <a:solidFill>
                  <a:schemeClr val="bg1"/>
                </a:solidFill>
              </a:rPr>
              <a:t>!!!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362811" y="4775981"/>
            <a:ext cx="2388355" cy="769144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800"/>
              </a:spcBef>
            </a:pPr>
            <a:r>
              <a:rPr lang="ru-RU" sz="1100" dirty="0" smtClean="0">
                <a:solidFill>
                  <a:schemeClr val="tx2"/>
                </a:solidFill>
              </a:rPr>
              <a:t>Открытие специализированных классов  </a:t>
            </a:r>
          </a:p>
          <a:p>
            <a:pPr algn="ctr">
              <a:spcBef>
                <a:spcPts val="800"/>
              </a:spcBef>
            </a:pPr>
            <a:r>
              <a:rPr lang="ru-RU" sz="1100" b="1" dirty="0" smtClean="0">
                <a:solidFill>
                  <a:schemeClr val="tx2"/>
                </a:solidFill>
              </a:rPr>
              <a:t>2 учебных заведения-партнера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94306" y="5026285"/>
            <a:ext cx="2388355" cy="49590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800"/>
              </a:spcBef>
            </a:pPr>
            <a:r>
              <a:rPr lang="ru-RU" sz="1100" dirty="0" smtClean="0">
                <a:solidFill>
                  <a:schemeClr val="tx2"/>
                </a:solidFill>
              </a:rPr>
              <a:t>Открытие специализированных классов                                                          </a:t>
            </a:r>
            <a:r>
              <a:rPr lang="ru-RU" sz="1100" b="1" dirty="0" smtClean="0">
                <a:solidFill>
                  <a:schemeClr val="tx2"/>
                </a:solidFill>
              </a:rPr>
              <a:t>9 школ-партнеров</a:t>
            </a:r>
            <a:endParaRPr lang="ru-RU" sz="11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3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ЭКСКУРСИИ НА ТЕХНОЛОГИЧЕСКИЕ ОБЪЕКТЫ АО «ГАЗПРОМНЕФТЬ – ОНПЗ»</a:t>
            </a:r>
            <a:endParaRPr lang="ru-RU" dirty="0"/>
          </a:p>
        </p:txBody>
      </p:sp>
      <p:pic>
        <p:nvPicPr>
          <p:cNvPr id="5122" name="Picture 2" descr="D:\07.04.2017. Гимназия 26(экскурсия на ОНПЗ)\KNG_1296.JPG"/>
          <p:cNvPicPr>
            <a:picLocks noGrp="1" noChangeAspect="1" noChangeArrowheads="1"/>
          </p:cNvPicPr>
          <p:nvPr>
            <p:ph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0072" y="1232756"/>
            <a:ext cx="3571028" cy="2304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07.04.2017. Гимназия 26(экскурсия на ОНПЗ)\KNG_1316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305" t="10190"/>
          <a:stretch/>
        </p:blipFill>
        <p:spPr bwMode="auto">
          <a:xfrm>
            <a:off x="5220072" y="3634520"/>
            <a:ext cx="3542771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59532" y="1196752"/>
            <a:ext cx="4464496" cy="4742024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</a:pPr>
            <a:r>
              <a:rPr lang="ru-RU" sz="1600" b="1" dirty="0" smtClean="0">
                <a:solidFill>
                  <a:schemeClr val="tx1"/>
                </a:solidFill>
              </a:rPr>
              <a:t>Цель</a:t>
            </a:r>
            <a:r>
              <a:rPr lang="ru-RU" sz="1600" dirty="0" smtClean="0">
                <a:solidFill>
                  <a:schemeClr val="tx1"/>
                </a:solidFill>
              </a:rPr>
              <a:t>: </a:t>
            </a:r>
          </a:p>
          <a:p>
            <a:pPr marL="228600" indent="-228600">
              <a:spcBef>
                <a:spcPts val="600"/>
              </a:spcBef>
              <a:buAutoNum type="arabicPeriod"/>
            </a:pPr>
            <a:r>
              <a:rPr lang="ru-RU" sz="1600" dirty="0" smtClean="0">
                <a:solidFill>
                  <a:schemeClr val="tx1"/>
                </a:solidFill>
              </a:rPr>
              <a:t>Знакомство </a:t>
            </a:r>
            <a:r>
              <a:rPr lang="ru-RU" sz="1600" dirty="0">
                <a:solidFill>
                  <a:schemeClr val="tx1"/>
                </a:solidFill>
              </a:rPr>
              <a:t>с предприятием</a:t>
            </a:r>
            <a:r>
              <a:rPr lang="ru-RU" sz="1600" dirty="0" smtClean="0">
                <a:solidFill>
                  <a:schemeClr val="tx1"/>
                </a:solidFill>
              </a:rPr>
              <a:t>.</a:t>
            </a:r>
          </a:p>
          <a:p>
            <a:pPr marL="228600" indent="-228600">
              <a:spcBef>
                <a:spcPts val="600"/>
              </a:spcBef>
              <a:buAutoNum type="arabicPeriod"/>
            </a:pPr>
            <a:r>
              <a:rPr lang="ru-RU" sz="1600" dirty="0" smtClean="0">
                <a:solidFill>
                  <a:schemeClr val="tx1"/>
                </a:solidFill>
              </a:rPr>
              <a:t>Формирование </a:t>
            </a:r>
            <a:r>
              <a:rPr lang="ru-RU" sz="1600" dirty="0">
                <a:solidFill>
                  <a:schemeClr val="tx1"/>
                </a:solidFill>
              </a:rPr>
              <a:t>заинтересованности в поступлении в </a:t>
            </a:r>
            <a:r>
              <a:rPr lang="ru-RU" sz="1600" dirty="0" err="1">
                <a:solidFill>
                  <a:schemeClr val="tx1"/>
                </a:solidFill>
              </a:rPr>
              <a:t>сузы</a:t>
            </a:r>
            <a:r>
              <a:rPr lang="ru-RU" sz="1600" dirty="0">
                <a:solidFill>
                  <a:schemeClr val="tx1"/>
                </a:solidFill>
              </a:rPr>
              <a:t>, вузы по направлениям </a:t>
            </a:r>
            <a:r>
              <a:rPr lang="ru-RU" sz="1600" dirty="0" smtClean="0">
                <a:solidFill>
                  <a:schemeClr val="tx1"/>
                </a:solidFill>
              </a:rPr>
              <a:t>ОНПЗ</a:t>
            </a:r>
          </a:p>
          <a:p>
            <a:pPr marL="228600" indent="-228600">
              <a:spcBef>
                <a:spcPts val="600"/>
              </a:spcBef>
              <a:buAutoNum type="arabicPeriod"/>
            </a:pPr>
            <a:endParaRPr lang="ru-RU" sz="1600" dirty="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</a:pPr>
            <a:r>
              <a:rPr lang="ru-RU" sz="1600" b="1" dirty="0" smtClean="0">
                <a:solidFill>
                  <a:schemeClr val="tx1"/>
                </a:solidFill>
              </a:rPr>
              <a:t>Участники экскурсий</a:t>
            </a:r>
            <a:r>
              <a:rPr lang="ru-RU" sz="1600" dirty="0" smtClean="0">
                <a:solidFill>
                  <a:schemeClr val="tx1"/>
                </a:solidFill>
              </a:rPr>
              <a:t>: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smtClean="0">
                <a:solidFill>
                  <a:schemeClr val="tx1"/>
                </a:solidFill>
              </a:rPr>
              <a:t>учащиеся школ-партнеров 9-11 классов, 400 человек ежегодно</a:t>
            </a:r>
          </a:p>
          <a:p>
            <a:pPr>
              <a:spcBef>
                <a:spcPts val="600"/>
              </a:spcBef>
            </a:pPr>
            <a:endParaRPr lang="ru-RU" sz="1600" dirty="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</a:pPr>
            <a:r>
              <a:rPr lang="ru-RU" sz="1600" b="1" dirty="0" smtClean="0">
                <a:solidFill>
                  <a:schemeClr val="tx1"/>
                </a:solidFill>
              </a:rPr>
              <a:t>Программа мероприятия: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ru-RU" sz="1600" dirty="0" smtClean="0">
                <a:solidFill>
                  <a:schemeClr val="tx1"/>
                </a:solidFill>
              </a:rPr>
              <a:t>Обзорная автобусная экскурсия по технологическим объектам предприятия. 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ru-RU" sz="1600" dirty="0" smtClean="0">
                <a:solidFill>
                  <a:schemeClr val="tx1"/>
                </a:solidFill>
              </a:rPr>
              <a:t>Экскурсия в муз</a:t>
            </a:r>
            <a:r>
              <a:rPr lang="ru-RU" sz="1600" dirty="0">
                <a:solidFill>
                  <a:schemeClr val="tx1"/>
                </a:solidFill>
              </a:rPr>
              <a:t>е</a:t>
            </a:r>
            <a:r>
              <a:rPr lang="ru-RU" sz="1600" dirty="0" smtClean="0">
                <a:solidFill>
                  <a:schemeClr val="tx1"/>
                </a:solidFill>
              </a:rPr>
              <a:t>й АО «</a:t>
            </a:r>
            <a:r>
              <a:rPr lang="ru-RU" sz="1600" dirty="0" err="1" smtClean="0">
                <a:solidFill>
                  <a:schemeClr val="tx1"/>
                </a:solidFill>
              </a:rPr>
              <a:t>Газпромнефть</a:t>
            </a:r>
            <a:r>
              <a:rPr lang="ru-RU" sz="1600" dirty="0" smtClean="0">
                <a:solidFill>
                  <a:schemeClr val="tx1"/>
                </a:solidFill>
              </a:rPr>
              <a:t> – ОНПЗ».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ru-RU" sz="1600" dirty="0" smtClean="0">
                <a:solidFill>
                  <a:schemeClr val="tx1"/>
                </a:solidFill>
              </a:rPr>
              <a:t>Чаепитие в столовой завода. </a:t>
            </a:r>
          </a:p>
        </p:txBody>
      </p:sp>
    </p:spTree>
    <p:extLst>
      <p:ext uri="{BB962C8B-B14F-4D97-AF65-F5344CB8AC3E}">
        <p14:creationId xmlns:p14="http://schemas.microsoft.com/office/powerpoint/2010/main" val="155154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/>
          <p:cNvSpPr txBox="1">
            <a:spLocks/>
          </p:cNvSpPr>
          <p:nvPr/>
        </p:nvSpPr>
        <p:spPr>
          <a:xfrm>
            <a:off x="258324" y="296652"/>
            <a:ext cx="8569326" cy="60702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КАРЬЕРНЫЙ НАВИГАТОР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58324" y="1261170"/>
            <a:ext cx="5255858" cy="478079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spcBef>
                <a:spcPts val="800"/>
              </a:spcBef>
            </a:pPr>
            <a:r>
              <a:rPr lang="ru-RU" sz="1400" b="1" dirty="0" smtClean="0"/>
              <a:t>Формат проекта:   </a:t>
            </a:r>
            <a:r>
              <a:rPr lang="ru-RU" sz="1400" dirty="0" smtClean="0"/>
              <a:t>серия  </a:t>
            </a:r>
            <a:r>
              <a:rPr lang="ru-RU" sz="1400" dirty="0" err="1" smtClean="0"/>
              <a:t>профориентационных</a:t>
            </a:r>
            <a:r>
              <a:rPr lang="ru-RU" sz="1400" dirty="0" smtClean="0"/>
              <a:t>  тренингов </a:t>
            </a:r>
          </a:p>
          <a:p>
            <a:pPr>
              <a:spcBef>
                <a:spcPts val="800"/>
              </a:spcBef>
            </a:pPr>
            <a:endParaRPr lang="ru-RU" sz="1400" b="1" dirty="0" smtClean="0"/>
          </a:p>
          <a:p>
            <a:pPr>
              <a:spcBef>
                <a:spcPts val="800"/>
              </a:spcBef>
            </a:pPr>
            <a:r>
              <a:rPr lang="ru-RU" sz="1400" b="1" dirty="0" smtClean="0"/>
              <a:t>Цель </a:t>
            </a:r>
            <a:r>
              <a:rPr lang="ru-RU" sz="1400" b="1" dirty="0"/>
              <a:t>проекта</a:t>
            </a:r>
            <a:r>
              <a:rPr lang="ru-RU" sz="1400" dirty="0"/>
              <a:t>: </a:t>
            </a:r>
          </a:p>
          <a:p>
            <a:pPr>
              <a:spcBef>
                <a:spcPts val="800"/>
              </a:spcBef>
            </a:pPr>
            <a:r>
              <a:rPr lang="ru-RU" sz="1400" dirty="0"/>
              <a:t>1. Привитие школьникам навыка осознанного выбора будущей профессии и создания проекта профессиональной траектории. </a:t>
            </a:r>
          </a:p>
          <a:p>
            <a:pPr>
              <a:spcBef>
                <a:spcPts val="800"/>
              </a:spcBef>
            </a:pPr>
            <a:r>
              <a:rPr lang="ru-RU" sz="1400" dirty="0"/>
              <a:t>2. Выявление  профессиональных предпочтений  у участников проекта.           </a:t>
            </a:r>
          </a:p>
          <a:p>
            <a:pPr>
              <a:spcBef>
                <a:spcPts val="800"/>
              </a:spcBef>
            </a:pPr>
            <a:r>
              <a:rPr lang="ru-RU" sz="1400" dirty="0"/>
              <a:t>3. Формирование заинтересованности к  будущей сфере профессиональной деятельности – в рамках инженерных наук.</a:t>
            </a:r>
          </a:p>
          <a:p>
            <a:pPr>
              <a:spcBef>
                <a:spcPts val="800"/>
              </a:spcBef>
            </a:pPr>
            <a:r>
              <a:rPr lang="ru-RU" sz="1400" dirty="0"/>
              <a:t>4. Формирование заинтересованности в поступлении в </a:t>
            </a:r>
            <a:r>
              <a:rPr lang="ru-RU" sz="1400" dirty="0" err="1" smtClean="0"/>
              <a:t>СУЗы</a:t>
            </a:r>
            <a:r>
              <a:rPr lang="ru-RU" sz="1400" dirty="0"/>
              <a:t>, </a:t>
            </a:r>
            <a:r>
              <a:rPr lang="ru-RU" sz="1400" dirty="0" smtClean="0"/>
              <a:t>ВУЗы </a:t>
            </a:r>
            <a:r>
              <a:rPr lang="ru-RU" sz="1400" dirty="0"/>
              <a:t>по направлениям </a:t>
            </a:r>
            <a:r>
              <a:rPr lang="ru-RU" sz="1400" dirty="0" smtClean="0"/>
              <a:t>профессий ОНПЗ</a:t>
            </a:r>
            <a:r>
              <a:rPr lang="ru-RU" sz="1400" dirty="0"/>
              <a:t>.</a:t>
            </a:r>
          </a:p>
          <a:p>
            <a:pPr>
              <a:spcBef>
                <a:spcPts val="800"/>
              </a:spcBef>
            </a:pPr>
            <a:endParaRPr lang="ru-RU" sz="1400" dirty="0"/>
          </a:p>
          <a:p>
            <a:pPr>
              <a:spcBef>
                <a:spcPts val="800"/>
              </a:spcBef>
            </a:pPr>
            <a:r>
              <a:rPr lang="ru-RU" sz="1400" b="1" dirty="0" smtClean="0"/>
              <a:t>Участники проекта: </a:t>
            </a:r>
            <a:r>
              <a:rPr lang="ru-RU" sz="1400" dirty="0" smtClean="0"/>
              <a:t>учащиеся 8-10 классов школ-партнеров, 150 человек ежегодно.</a:t>
            </a:r>
          </a:p>
          <a:p>
            <a:pPr>
              <a:spcBef>
                <a:spcPts val="800"/>
              </a:spcBef>
            </a:pPr>
            <a:endParaRPr lang="ru-RU" sz="1400" dirty="0"/>
          </a:p>
          <a:p>
            <a:pPr>
              <a:spcBef>
                <a:spcPts val="800"/>
              </a:spcBef>
            </a:pPr>
            <a:r>
              <a:rPr lang="ru-RU" sz="1400" dirty="0" smtClean="0"/>
              <a:t>       </a:t>
            </a:r>
          </a:p>
        </p:txBody>
      </p:sp>
      <p:pic>
        <p:nvPicPr>
          <p:cNvPr id="1026" name="Picture 2" descr="C:\Users\Dolenchuk.AA\Desktop\Фото\ОПЭК  День нефтяной и газовой промышленности\KNG_271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04806" y="3651568"/>
            <a:ext cx="3222844" cy="213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olenchuk.AA\Desktop\Фото\ОПЭК  День нефтяной и газовой промышленности\KNG_2459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26261" y="1195239"/>
            <a:ext cx="3208911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677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857" y="224646"/>
            <a:ext cx="8560318" cy="610499"/>
          </a:xfrm>
        </p:spPr>
        <p:txBody>
          <a:bodyPr/>
          <a:lstStyle/>
          <a:p>
            <a:r>
              <a:rPr lang="ru-RU" sz="1600" b="1" dirty="0" smtClean="0">
                <a:solidFill>
                  <a:srgbClr val="004077"/>
                </a:solidFill>
              </a:rPr>
              <a:t> </a:t>
            </a:r>
            <a:br>
              <a:rPr lang="ru-RU" sz="1600" b="1" dirty="0" smtClean="0">
                <a:solidFill>
                  <a:srgbClr val="004077"/>
                </a:solidFill>
              </a:rPr>
            </a:br>
            <a:r>
              <a:rPr lang="ru-RU" sz="2400" dirty="0" smtClean="0">
                <a:solidFill>
                  <a:srgbClr val="004077"/>
                </a:solidFill>
              </a:rPr>
              <a:t>МУЛЬТИДИСЦИПЛИНАРНАЯ</a:t>
            </a:r>
            <a:r>
              <a:rPr lang="ru-RU" dirty="0" smtClean="0">
                <a:solidFill>
                  <a:srgbClr val="004077"/>
                </a:solidFill>
              </a:rPr>
              <a:t> </a:t>
            </a:r>
            <a:r>
              <a:rPr lang="ru-RU" sz="2400" dirty="0" smtClean="0">
                <a:solidFill>
                  <a:srgbClr val="004077"/>
                </a:solidFill>
              </a:rPr>
              <a:t>КВЕСТ-ОЛИМПИАДА</a:t>
            </a:r>
            <a:endParaRPr lang="ru-RU" sz="2400" dirty="0">
              <a:solidFill>
                <a:srgbClr val="004077"/>
              </a:solidFill>
            </a:endParaRPr>
          </a:p>
        </p:txBody>
      </p:sp>
      <p:pic>
        <p:nvPicPr>
          <p:cNvPr id="7" name="Picture 2" descr="\\gazprom-neft.local\dfs\Газпром нефть\Папки пользователей\Личные папки\FEDOTOV.DG\Desktop\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6028" y="224646"/>
            <a:ext cx="980952" cy="495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76945" y="2420888"/>
            <a:ext cx="3900748" cy="369332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spcBef>
                <a:spcPts val="800"/>
              </a:spcBef>
            </a:pPr>
            <a:r>
              <a:rPr lang="ru-RU" b="1" dirty="0" smtClean="0">
                <a:solidFill>
                  <a:srgbClr val="FF0000"/>
                </a:solidFill>
              </a:rPr>
              <a:t>БЛОК № 1: </a:t>
            </a:r>
            <a:r>
              <a:rPr lang="ru-RU" dirty="0" smtClean="0"/>
              <a:t>ТЕОРЕТИЧЕСКИЙ ТУР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5464" y="2790220"/>
            <a:ext cx="5790691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ru-RU" sz="1400" dirty="0" smtClean="0"/>
              <a:t>Индивидуальное письменное решение задач по химии и физике каждым участником Олимпиады</a:t>
            </a:r>
            <a:r>
              <a:rPr lang="ru-RU" sz="2200" dirty="0" smtClean="0"/>
              <a:t>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85465" y="1124744"/>
            <a:ext cx="8532948" cy="1169551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solidFill>
                  <a:schemeClr val="bg1"/>
                </a:solidFill>
                <a:cs typeface="Arial" pitchFamily="34" charset="0"/>
              </a:rPr>
              <a:t>Конкурсное мероприятие, которое состоит из 2 блоков (теоретического и практического тура), содержащих в себе задания по химии и физике, а также задания на общую эрудицию. </a:t>
            </a:r>
          </a:p>
          <a:p>
            <a:endParaRPr lang="ru-RU" sz="1400" b="1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ru-RU" sz="1400" b="1" dirty="0" smtClean="0">
                <a:solidFill>
                  <a:schemeClr val="bg1"/>
                </a:solidFill>
                <a:cs typeface="Arial" pitchFamily="34" charset="0"/>
              </a:rPr>
              <a:t>Участники – ученики 10-х классов школ - партнеров (9 команд, 36 участников).</a:t>
            </a:r>
          </a:p>
          <a:p>
            <a:endParaRPr lang="ru-RU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5127" y="3537012"/>
            <a:ext cx="4565032" cy="369332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>
              <a:spcBef>
                <a:spcPts val="800"/>
              </a:spcBef>
            </a:pPr>
            <a:r>
              <a:rPr lang="ru-RU" b="1" dirty="0" smtClean="0">
                <a:solidFill>
                  <a:srgbClr val="FF0000"/>
                </a:solidFill>
              </a:rPr>
              <a:t>БЛОК №2   </a:t>
            </a:r>
            <a:r>
              <a:rPr lang="ru-RU" dirty="0" smtClean="0"/>
              <a:t>ПРАКТИЧЕСКИЙ ТУР: КВЕСТ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6945" y="3907438"/>
            <a:ext cx="6078723" cy="280076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ru-RU" sz="1400" b="1" dirty="0" smtClean="0"/>
              <a:t>Командное решение практических задач в рамках сюжетной линии </a:t>
            </a:r>
            <a:r>
              <a:rPr lang="ru-RU" sz="1400" b="1" dirty="0" err="1" smtClean="0"/>
              <a:t>квеста</a:t>
            </a:r>
            <a:endParaRPr lang="ru-RU" sz="1400" b="1" dirty="0" smtClean="0"/>
          </a:p>
          <a:p>
            <a:endParaRPr lang="ru-RU" sz="1400" b="1" dirty="0"/>
          </a:p>
          <a:p>
            <a:r>
              <a:rPr lang="ru-RU" sz="1400" b="1" dirty="0" smtClean="0"/>
              <a:t>Назначение практического тура: </a:t>
            </a:r>
            <a:r>
              <a:rPr lang="ru-RU" sz="1400" dirty="0" smtClean="0">
                <a:cs typeface="Arial" pitchFamily="34" charset="0"/>
              </a:rPr>
              <a:t>проверка навыков </a:t>
            </a:r>
            <a:r>
              <a:rPr lang="ru-RU" sz="1400" dirty="0">
                <a:cs typeface="Arial" pitchFamily="34" charset="0"/>
              </a:rPr>
              <a:t>практического применения знаний по химии, физике в нестандартных ситуациях, решение логических </a:t>
            </a:r>
            <a:r>
              <a:rPr lang="ru-RU" sz="1400" dirty="0" smtClean="0">
                <a:cs typeface="Arial" pitchFamily="34" charset="0"/>
              </a:rPr>
              <a:t>задач (2 задачи по химии, 2 задачи по химии, 1 задача на логику).</a:t>
            </a:r>
            <a:endParaRPr lang="ru-RU" sz="1400" dirty="0">
              <a:cs typeface="Arial" pitchFamily="34" charset="0"/>
            </a:endParaRPr>
          </a:p>
          <a:p>
            <a:endParaRPr lang="ru-RU" sz="1400" b="1" dirty="0" smtClean="0"/>
          </a:p>
          <a:p>
            <a:r>
              <a:rPr lang="ru-RU" sz="1400" b="1" dirty="0" smtClean="0"/>
              <a:t>Методика оценки</a:t>
            </a:r>
            <a:r>
              <a:rPr lang="ru-RU" sz="1400" dirty="0" smtClean="0"/>
              <a:t>: победители Олимпиады в командном и </a:t>
            </a:r>
            <a:r>
              <a:rPr lang="ru-RU" sz="1400" dirty="0" err="1" smtClean="0"/>
              <a:t>индиви</a:t>
            </a:r>
            <a:r>
              <a:rPr lang="ru-RU" sz="1400" dirty="0" smtClean="0"/>
              <a:t>-дуальном зачете выявляются на основе  суммы рейтингов 1 тура и 2 тура. </a:t>
            </a:r>
            <a:endParaRPr lang="ru-RU" sz="1400" dirty="0"/>
          </a:p>
          <a:p>
            <a:endParaRPr lang="ru-RU" sz="2200" dirty="0" smtClean="0"/>
          </a:p>
        </p:txBody>
      </p:sp>
      <p:pic>
        <p:nvPicPr>
          <p:cNvPr id="4099" name="Picture 3" descr="NGK_795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204" y="4581128"/>
            <a:ext cx="2432616" cy="188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C:\Users\Dolenchuk.AA\Desktop\Фото\4.12.2016. Мультидисциплинарная квест-олимпиада\NGK_8173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49526" y="2420888"/>
            <a:ext cx="2650496" cy="1764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434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НАУЧНО-ТЕХНИЧЕСКАЯ КОНФЕРЕНЦИЯ </a:t>
            </a:r>
            <a:br>
              <a:rPr lang="ru-RU" dirty="0" smtClean="0"/>
            </a:br>
            <a:r>
              <a:rPr lang="ru-RU" dirty="0" smtClean="0"/>
              <a:t>АО «ГАЗПРОМНЕФТЬ – ОНПЗ» (ШКОЛЫ)</a:t>
            </a:r>
            <a:endParaRPr lang="ru-RU" dirty="0"/>
          </a:p>
        </p:txBody>
      </p:sp>
      <p:graphicFrame>
        <p:nvGraphicFramePr>
          <p:cNvPr id="12" name="Объект 11"/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387028368"/>
              </p:ext>
            </p:extLst>
          </p:nvPr>
        </p:nvGraphicFramePr>
        <p:xfrm>
          <a:off x="287338" y="1268413"/>
          <a:ext cx="8569325" cy="5076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1723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Slide"/>
          <p:cNvSpPr>
            <a:spLocks noGrp="1"/>
          </p:cNvSpPr>
          <p:nvPr>
            <p:ph type="title"/>
          </p:nvPr>
        </p:nvSpPr>
        <p:spPr>
          <a:xfrm>
            <a:off x="287023" y="201590"/>
            <a:ext cx="8468557" cy="707130"/>
          </a:xfrm>
        </p:spPr>
        <p:txBody>
          <a:bodyPr/>
          <a:lstStyle/>
          <a:p>
            <a:r>
              <a:rPr lang="ru-RU" sz="2400" dirty="0" smtClean="0"/>
              <a:t>ЛЕТНЯЯ АКАДЕМИЯ НАУК</a:t>
            </a:r>
            <a:br>
              <a:rPr lang="ru-RU" sz="2400" dirty="0" smtClean="0"/>
            </a:br>
            <a:r>
              <a:rPr lang="ru-RU" sz="2400" dirty="0" smtClean="0"/>
              <a:t>(</a:t>
            </a:r>
            <a:r>
              <a:rPr lang="ru-RU" sz="2000" dirty="0" smtClean="0"/>
              <a:t>2 недели в летнем лагере за городом, 8-9 классы) </a:t>
            </a:r>
            <a:endParaRPr lang="ru-RU" sz="2400" dirty="0"/>
          </a:p>
        </p:txBody>
      </p:sp>
      <p:sp>
        <p:nvSpPr>
          <p:cNvPr id="21" name="Прямоугольник с двумя скругленными противолежащими углами 20"/>
          <p:cNvSpPr/>
          <p:nvPr/>
        </p:nvSpPr>
        <p:spPr>
          <a:xfrm>
            <a:off x="3028951" y="1104475"/>
            <a:ext cx="3127225" cy="5186248"/>
          </a:xfrm>
          <a:prstGeom prst="round2DiagRect">
            <a:avLst/>
          </a:prstGeom>
          <a:solidFill>
            <a:srgbClr val="0A78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Wingdings" pitchFamily="2" charset="2"/>
              <a:buChar char="ü"/>
            </a:pPr>
            <a:endParaRPr lang="ru-RU" sz="1200" dirty="0" smtClean="0"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endParaRPr lang="ru-RU" sz="1200" dirty="0"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200" b="1" dirty="0" smtClean="0">
                <a:cs typeface="Arial" pitchFamily="34" charset="0"/>
              </a:rPr>
              <a:t>презентации о нефтеперерабатывающей отрасли и ОНПЗ.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200" b="1" dirty="0" smtClean="0">
                <a:cs typeface="Arial" pitchFamily="34" charset="0"/>
              </a:rPr>
              <a:t>встречи с молодыми специалистами и ветеранами  ОНПЗ.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200" b="1" dirty="0" smtClean="0">
                <a:cs typeface="Arial" pitchFamily="34" charset="0"/>
              </a:rPr>
              <a:t>психологические тренинги и </a:t>
            </a:r>
            <a:r>
              <a:rPr lang="ru-RU" sz="1200" b="1" dirty="0" err="1" smtClean="0">
                <a:cs typeface="Arial" panose="020B0604020202020204" pitchFamily="34" charset="0"/>
              </a:rPr>
              <a:t>профориентационные</a:t>
            </a:r>
            <a:r>
              <a:rPr lang="ru-RU" sz="1200" b="1" dirty="0" smtClean="0">
                <a:cs typeface="Arial" panose="020B0604020202020204" pitchFamily="34" charset="0"/>
              </a:rPr>
              <a:t> семинары.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200" b="1" dirty="0" smtClean="0">
                <a:cs typeface="Arial" panose="020B0604020202020204" pitchFamily="34" charset="0"/>
              </a:rPr>
              <a:t>разработка проектов  «личная проф. траектория».</a:t>
            </a:r>
            <a:endParaRPr lang="ru-RU" sz="1200" b="1" dirty="0">
              <a:cs typeface="Arial" panose="020B0604020202020204" pitchFamily="34" charset="0"/>
            </a:endParaRPr>
          </a:p>
        </p:txBody>
      </p:sp>
      <p:sp>
        <p:nvSpPr>
          <p:cNvPr id="23" name="Прямоугольник с двумя скругленными противолежащими углами 22"/>
          <p:cNvSpPr/>
          <p:nvPr/>
        </p:nvSpPr>
        <p:spPr>
          <a:xfrm>
            <a:off x="287024" y="1135466"/>
            <a:ext cx="2753021" cy="5186249"/>
          </a:xfrm>
          <a:prstGeom prst="round2DiagRect">
            <a:avLst/>
          </a:prstGeom>
          <a:solidFill>
            <a:srgbClr val="0B4A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itchFamily="2" charset="2"/>
              <a:buChar char="ü"/>
            </a:pPr>
            <a:endParaRPr lang="ru-RU" sz="1400" b="1" dirty="0" smtClean="0">
              <a:cs typeface="Arial" pitchFamily="34" charset="0"/>
            </a:endParaRPr>
          </a:p>
          <a:p>
            <a:pPr marL="171450" indent="-171450">
              <a:buFont typeface="Wingdings" pitchFamily="2" charset="2"/>
              <a:buChar char="ü"/>
            </a:pPr>
            <a:endParaRPr lang="ru-RU" sz="1400" b="1" dirty="0">
              <a:cs typeface="Arial" pitchFamily="34" charset="0"/>
            </a:endParaRPr>
          </a:p>
          <a:p>
            <a:pPr marL="171450" indent="-171450">
              <a:buFont typeface="Wingdings" pitchFamily="2" charset="2"/>
              <a:buChar char="ü"/>
            </a:pPr>
            <a:endParaRPr lang="ru-RU" sz="1400" b="1" dirty="0" smtClean="0">
              <a:cs typeface="Arial" pitchFamily="34" charset="0"/>
            </a:endParaRPr>
          </a:p>
          <a:p>
            <a:pPr marL="171450" indent="-171450">
              <a:buFont typeface="Wingdings" pitchFamily="2" charset="2"/>
              <a:buChar char="ü"/>
            </a:pPr>
            <a:endParaRPr lang="ru-RU" sz="1400" b="1" dirty="0" smtClean="0">
              <a:cs typeface="Arial" pitchFamily="34" charset="0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ru-RU" sz="1200" b="1" dirty="0" smtClean="0">
                <a:cs typeface="Arial" pitchFamily="34" charset="0"/>
              </a:rPr>
              <a:t>интенсивный курс обучения по предметам: химия и физика с привлечением преподавателей </a:t>
            </a:r>
            <a:r>
              <a:rPr lang="ru-RU" sz="1200" b="1" dirty="0" err="1" smtClean="0">
                <a:cs typeface="Arial" panose="020B0604020202020204" pitchFamily="34" charset="0"/>
              </a:rPr>
              <a:t>ОмГТУ</a:t>
            </a:r>
            <a:r>
              <a:rPr lang="ru-RU" sz="1200" b="1" dirty="0" smtClean="0">
                <a:cs typeface="Arial" panose="020B0604020202020204" pitchFamily="34" charset="0"/>
              </a:rPr>
              <a:t>.</a:t>
            </a:r>
            <a:endParaRPr lang="ru-RU" sz="1200" b="1" dirty="0">
              <a:cs typeface="Arial" panose="020B0604020202020204" pitchFamily="34" charset="0"/>
            </a:endParaRPr>
          </a:p>
        </p:txBody>
      </p:sp>
      <p:sp>
        <p:nvSpPr>
          <p:cNvPr id="24" name="Прямоугольник с двумя скругленными противолежащими углами 23"/>
          <p:cNvSpPr/>
          <p:nvPr/>
        </p:nvSpPr>
        <p:spPr>
          <a:xfrm>
            <a:off x="6156176" y="1104478"/>
            <a:ext cx="2700804" cy="5186249"/>
          </a:xfrm>
          <a:prstGeom prst="round2DiagRect">
            <a:avLst/>
          </a:prstGeom>
          <a:solidFill>
            <a:srgbClr val="17BC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itchFamily="2" charset="2"/>
              <a:buChar char="ü"/>
            </a:pPr>
            <a:endParaRPr lang="ru-RU" sz="1200" dirty="0" smtClean="0">
              <a:cs typeface="Arial" pitchFamily="34" charset="0"/>
            </a:endParaRPr>
          </a:p>
          <a:p>
            <a:pPr marL="171450" indent="-171450">
              <a:buFont typeface="Wingdings" pitchFamily="2" charset="2"/>
              <a:buChar char="ü"/>
            </a:pPr>
            <a:endParaRPr lang="ru-RU" sz="1200" dirty="0">
              <a:cs typeface="Arial" pitchFamily="34" charset="0"/>
            </a:endParaRPr>
          </a:p>
          <a:p>
            <a:pPr marL="171450" indent="-171450">
              <a:buFont typeface="Wingdings" pitchFamily="2" charset="2"/>
              <a:buChar char="ü"/>
            </a:pPr>
            <a:endParaRPr lang="ru-RU" sz="1200" dirty="0" smtClean="0">
              <a:cs typeface="Arial" pitchFamily="34" charset="0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ru-RU" sz="1200" b="1" dirty="0" smtClean="0">
                <a:cs typeface="Arial" pitchFamily="34" charset="0"/>
              </a:rPr>
              <a:t>реализация двух и более творческих  мероприятий в день, направленных на развитие коммуникативных навыков,  организаторских способностей и лидерских качеств.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sz="1200" b="1" dirty="0" smtClean="0">
                <a:cs typeface="Arial" pitchFamily="34" charset="0"/>
              </a:rPr>
              <a:t>спортивные мероприятия.   </a:t>
            </a:r>
            <a:endParaRPr lang="ru-RU" sz="1200" b="1" dirty="0">
              <a:cs typeface="Arial" panose="020B0604020202020204" pitchFamily="34" charset="0"/>
            </a:endParaRPr>
          </a:p>
        </p:txBody>
      </p:sp>
      <p:pic>
        <p:nvPicPr>
          <p:cNvPr id="28" name="Picture 5" descr="C:\Users\ShagovaSD\AppData\Local\Microsoft\Windows\Temporary Internet Files\Content.Outlook\53UVQ448\P100038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23" y="4756805"/>
            <a:ext cx="2438400" cy="15839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C:\Users\ShagovaSD\AppData\Local\Microsoft\Windows\Temporary Internet Files\Content.Outlook\53UVQ448\DSC_004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4208" y="4744648"/>
            <a:ext cx="2448756" cy="15460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7" descr="C:\Users\ShagovaSD\AppData\Local\Microsoft\Windows\Temporary Internet Files\Content.Outlook\53UVQ448\DSC_011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415" y="4756805"/>
            <a:ext cx="2544296" cy="154762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40"/>
          <p:cNvSpPr txBox="1"/>
          <p:nvPr/>
        </p:nvSpPr>
        <p:spPr>
          <a:xfrm>
            <a:off x="482117" y="1152959"/>
            <a:ext cx="21269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Образовательный 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модуль</a:t>
            </a:r>
            <a:endParaRPr lang="ru-RU" sz="16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348867" y="1161939"/>
            <a:ext cx="25720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Профориентационный</a:t>
            </a:r>
            <a:r>
              <a:rPr lang="ru-RU" sz="16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модуль</a:t>
            </a:r>
            <a:endParaRPr lang="ru-RU" sz="16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300192" y="1104475"/>
            <a:ext cx="25567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cs typeface="Arial" panose="020B0604020202020204" pitchFamily="34" charset="0"/>
              </a:rPr>
              <a:t>К</a:t>
            </a:r>
            <a:r>
              <a:rPr lang="ru-RU" sz="16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ультурно-досуговый 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модуль</a:t>
            </a:r>
            <a:endParaRPr lang="ru-RU" sz="16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562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916369688"/>
              </p:ext>
            </p:extLst>
          </p:nvPr>
        </p:nvGraphicFramePr>
        <p:xfrm>
          <a:off x="124644" y="2024844"/>
          <a:ext cx="8748972" cy="4716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Slide"/>
          <p:cNvSpPr txBox="1">
            <a:spLocks noGrp="1"/>
          </p:cNvSpPr>
          <p:nvPr>
            <p:ph type="title"/>
          </p:nvPr>
        </p:nvSpPr>
        <p:spPr>
          <a:xfrm>
            <a:off x="276858" y="152636"/>
            <a:ext cx="8569326" cy="60702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/>
              <a:t>ШКОЛЬНЫЙ ФАКУЛЬТЕТ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76858" y="874464"/>
            <a:ext cx="8604956" cy="1150379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800"/>
              </a:spcBef>
            </a:pPr>
            <a:r>
              <a:rPr lang="ru-RU" sz="1200" b="1" dirty="0">
                <a:solidFill>
                  <a:schemeClr val="tx1"/>
                </a:solidFill>
              </a:rPr>
              <a:t>Цель: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endParaRPr lang="ru-RU" sz="1200" dirty="0" smtClean="0">
              <a:solidFill>
                <a:schemeClr val="tx1"/>
              </a:solidFill>
            </a:endParaRPr>
          </a:p>
          <a:p>
            <a:pPr marL="228600" indent="-228600">
              <a:spcBef>
                <a:spcPts val="800"/>
              </a:spcBef>
              <a:buAutoNum type="arabicPeriod"/>
            </a:pPr>
            <a:r>
              <a:rPr lang="ru-RU" sz="1200" dirty="0" smtClean="0">
                <a:solidFill>
                  <a:schemeClr val="tx1"/>
                </a:solidFill>
              </a:rPr>
              <a:t>Создание </a:t>
            </a:r>
            <a:r>
              <a:rPr lang="ru-RU" sz="1200" dirty="0">
                <a:solidFill>
                  <a:schemeClr val="tx1"/>
                </a:solidFill>
              </a:rPr>
              <a:t>условий для расширенного изучения предметов: </a:t>
            </a:r>
            <a:r>
              <a:rPr lang="ru-RU" sz="1200" dirty="0" smtClean="0">
                <a:solidFill>
                  <a:schemeClr val="tx1"/>
                </a:solidFill>
              </a:rPr>
              <a:t>химия, физика и математика. </a:t>
            </a:r>
          </a:p>
          <a:p>
            <a:pPr marL="228600" indent="-228600">
              <a:spcBef>
                <a:spcPts val="800"/>
              </a:spcBef>
              <a:buAutoNum type="arabicPeriod"/>
            </a:pPr>
            <a:r>
              <a:rPr lang="ru-RU" sz="1200" dirty="0" smtClean="0">
                <a:solidFill>
                  <a:schemeClr val="tx1"/>
                </a:solidFill>
              </a:rPr>
              <a:t>Формирование </a:t>
            </a:r>
            <a:r>
              <a:rPr lang="ru-RU" sz="1200" dirty="0">
                <a:solidFill>
                  <a:schemeClr val="tx1"/>
                </a:solidFill>
              </a:rPr>
              <a:t>заинтересованности к  будущей сфере профессиональной деятельности </a:t>
            </a:r>
            <a:r>
              <a:rPr lang="ru-RU" sz="1200" dirty="0" smtClean="0">
                <a:solidFill>
                  <a:schemeClr val="tx1"/>
                </a:solidFill>
              </a:rPr>
              <a:t>(в </a:t>
            </a:r>
            <a:r>
              <a:rPr lang="ru-RU" sz="1200" dirty="0">
                <a:solidFill>
                  <a:schemeClr val="tx1"/>
                </a:solidFill>
              </a:rPr>
              <a:t>рамках инженерных </a:t>
            </a:r>
            <a:r>
              <a:rPr lang="ru-RU" sz="1200" dirty="0" smtClean="0">
                <a:solidFill>
                  <a:schemeClr val="tx1"/>
                </a:solidFill>
              </a:rPr>
              <a:t>наук), заинтересованности в </a:t>
            </a:r>
            <a:r>
              <a:rPr lang="ru-RU" sz="1200" dirty="0">
                <a:solidFill>
                  <a:schemeClr val="tx1"/>
                </a:solidFill>
              </a:rPr>
              <a:t>поступлении в ОмГТУ  по направлениям </a:t>
            </a:r>
            <a:r>
              <a:rPr lang="ru-RU" sz="1200" dirty="0" smtClean="0">
                <a:solidFill>
                  <a:schemeClr val="tx1"/>
                </a:solidFill>
              </a:rPr>
              <a:t>ОНПЗ.</a:t>
            </a:r>
          </a:p>
        </p:txBody>
      </p:sp>
    </p:spTree>
    <p:extLst>
      <p:ext uri="{BB962C8B-B14F-4D97-AF65-F5344CB8AC3E}">
        <p14:creationId xmlns:p14="http://schemas.microsoft.com/office/powerpoint/2010/main" val="345914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ая выноска 10"/>
          <p:cNvSpPr/>
          <p:nvPr/>
        </p:nvSpPr>
        <p:spPr>
          <a:xfrm>
            <a:off x="285720" y="728440"/>
            <a:ext cx="6518528" cy="1587005"/>
          </a:xfrm>
          <a:prstGeom prst="wedgeRectCallout">
            <a:avLst>
              <a:gd name="adj1" fmla="val 140"/>
              <a:gd name="adj2" fmla="val 143612"/>
            </a:avLst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Профильные специальности ОНПЗ на базовой кафедре в </a:t>
            </a:r>
            <a:r>
              <a:rPr lang="ru-RU" sz="1600" b="1" dirty="0" err="1" smtClean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ОмГТУ</a:t>
            </a:r>
            <a:r>
              <a:rPr lang="ru-RU" sz="1600" b="1" dirty="0" smtClean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18.03.01 Химическая технология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15.03.02 Технологические машины и оборудование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11560" y="35254"/>
            <a:ext cx="7488832" cy="720080"/>
          </a:xfrm>
        </p:spPr>
        <p:txBody>
          <a:bodyPr/>
          <a:lstStyle/>
          <a:p>
            <a:r>
              <a:rPr lang="ru-RU" dirty="0">
                <a:solidFill>
                  <a:schemeClr val="accent1"/>
                </a:solidFill>
                <a:latin typeface="+mj-lt"/>
                <a:cs typeface="+mj-cs"/>
              </a:rPr>
              <a:t>Как ВЛИТЬСЯ в команду компании «Газпром нефть»? </a:t>
            </a:r>
            <a:br>
              <a:rPr lang="ru-RU" dirty="0">
                <a:solidFill>
                  <a:schemeClr val="accent1"/>
                </a:solidFill>
                <a:latin typeface="+mj-lt"/>
                <a:cs typeface="+mj-cs"/>
              </a:rPr>
            </a:br>
            <a:r>
              <a:rPr lang="ru-RU" dirty="0">
                <a:solidFill>
                  <a:schemeClr val="accent1"/>
                </a:solidFill>
                <a:latin typeface="+mj-lt"/>
                <a:cs typeface="+mj-cs"/>
              </a:rPr>
              <a:t>Шаги к успеху…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4259661"/>
            <a:ext cx="2088232" cy="64807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1 ШАГ</a:t>
            </a:r>
          </a:p>
          <a:p>
            <a:r>
              <a:rPr lang="ru-RU" sz="1400" dirty="0" smtClean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ВЫПУСКНИК ШКОЛЫ</a:t>
            </a:r>
            <a:endParaRPr lang="ru-RU" sz="1400" dirty="0"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5015745"/>
            <a:ext cx="2088232" cy="132700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pPr algn="ctr"/>
            <a:endParaRPr lang="ru-RU" sz="1200" b="1" dirty="0" smtClean="0">
              <a:solidFill>
                <a:schemeClr val="tx1"/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ХОРОШАЯ 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УСПЕВАЕМОСТЬ  ПО ФИЗИКЕ, ХИМИИ, МАТЕМАТИКЕ.</a:t>
            </a:r>
          </a:p>
          <a:p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endParaRPr lang="ru-RU" sz="1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endParaRPr lang="ru-RU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483768" y="3935625"/>
            <a:ext cx="2088232" cy="68407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2 ШАГ</a:t>
            </a:r>
          </a:p>
          <a:p>
            <a:r>
              <a:rPr lang="ru-RU" sz="1400" dirty="0" smtClean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ПОСТУПЛЕНИЕ В ВУЗ</a:t>
            </a:r>
            <a:endParaRPr lang="ru-RU" sz="1400" dirty="0"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483768" y="4653136"/>
            <a:ext cx="2088232" cy="1726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pPr algn="ctr"/>
            <a:endParaRPr lang="ru-RU" sz="1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pPr algn="ctr"/>
            <a:endParaRPr lang="ru-RU" sz="1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pPr algn="ctr"/>
            <a:endParaRPr lang="ru-RU" sz="1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pPr algn="ctr"/>
            <a:endParaRPr lang="ru-RU" sz="1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ВАШ  ВЫБОР -  «БАЗОВАЯ КАФЕДРА ГАЗПРОМ НЕФТИ» В </a:t>
            </a:r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ОмГТУ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.</a:t>
            </a:r>
          </a:p>
          <a:p>
            <a:endParaRPr lang="ru-RU" sz="1200" b="1" dirty="0" smtClean="0">
              <a:solidFill>
                <a:schemeClr val="tx1"/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endParaRPr lang="ru-RU" sz="1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endParaRPr lang="ru-RU" sz="1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endParaRPr lang="ru-RU" sz="1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endParaRPr lang="ru-RU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16016" y="3573016"/>
            <a:ext cx="2088232" cy="64807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3 ШАГ</a:t>
            </a:r>
          </a:p>
          <a:p>
            <a:r>
              <a:rPr lang="ru-RU" sz="1400" dirty="0" smtClean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УСПЕШНЫЙ СТУДЕНТ</a:t>
            </a:r>
            <a:endParaRPr lang="ru-RU" sz="1400" dirty="0"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716016" y="4293096"/>
            <a:ext cx="2088232" cy="209495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ПОЛУЧЕНИЕ ДИПЛОМА БАКАЛАВРА И ЗАТЕМ МАГИСТРА</a:t>
            </a:r>
          </a:p>
          <a:p>
            <a:endParaRPr lang="ru-RU" sz="1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Успешное  освоение учебной программы.</a:t>
            </a:r>
          </a:p>
          <a:p>
            <a:pPr algn="ctr"/>
            <a:endParaRPr lang="ru-RU" sz="1200" dirty="0" smtClean="0">
              <a:solidFill>
                <a:schemeClr val="tx1"/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Участие в корпоративных программах  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ГАЗПРОМ НЕФТИ.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948264" y="2963517"/>
            <a:ext cx="2088232" cy="64807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4 ШАГ</a:t>
            </a:r>
          </a:p>
          <a:p>
            <a:r>
              <a:rPr lang="ru-RU" sz="1400" dirty="0" smtClean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ТРУДОУСТРОЙСТВО </a:t>
            </a:r>
            <a:endParaRPr lang="ru-RU" sz="1400" dirty="0"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948264" y="3717032"/>
            <a:ext cx="2088232" cy="26642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b="1" dirty="0" smtClean="0">
              <a:solidFill>
                <a:schemeClr val="tx1"/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ТРУДОУСТРОЙСТВО В ПАО «ГАЗПРОМ НЕФТЬ»:                               ОНПЗ, МНПЗ, ЯНОС И </a:t>
            </a:r>
            <a:r>
              <a:rPr lang="en-US" sz="1200" b="1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NIS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.</a:t>
            </a:r>
          </a:p>
          <a:p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Присвоение статуса «Молодой специалист»,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эффективная работа и участие в корпоративных программах развития  профессиональных и лидерских компетенций. </a:t>
            </a:r>
            <a:endParaRPr lang="ru-RU" sz="1200" dirty="0">
              <a:solidFill>
                <a:schemeClr val="tx1"/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endParaRPr lang="ru-RU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251520" y="4187653"/>
            <a:ext cx="2088232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V="1">
            <a:off x="2339752" y="3827613"/>
            <a:ext cx="0" cy="36004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2339752" y="3827613"/>
            <a:ext cx="2232248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V="1">
            <a:off x="4572000" y="3467573"/>
            <a:ext cx="0" cy="36004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4572000" y="3467573"/>
            <a:ext cx="2232248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6804248" y="2819501"/>
            <a:ext cx="0" cy="648072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6804248" y="2819501"/>
            <a:ext cx="223224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098" name="Picture 2" descr="http://www.21416s16.edusite.ru/images/29fddb278ce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21" y="2540317"/>
            <a:ext cx="1921116" cy="1494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8618102" y="634067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5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89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2"/>
          <p:cNvSpPr txBox="1">
            <a:spLocks/>
          </p:cNvSpPr>
          <p:nvPr/>
        </p:nvSpPr>
        <p:spPr>
          <a:xfrm>
            <a:off x="243870" y="80628"/>
            <a:ext cx="8721474" cy="65461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2600" dirty="0" smtClean="0">
              <a:solidFill>
                <a:schemeClr val="accent1"/>
              </a:solidFill>
            </a:endParaRPr>
          </a:p>
          <a:p>
            <a:pPr algn="l">
              <a:lnSpc>
                <a:spcPct val="90000"/>
              </a:lnSpc>
            </a:pPr>
            <a:r>
              <a:rPr lang="ru-RU" sz="2600" dirty="0">
                <a:solidFill>
                  <a:schemeClr val="accent1"/>
                </a:solidFill>
                <a:latin typeface="Arial Narrow" panose="020B0606020202030204" pitchFamily="34" charset="0"/>
              </a:rPr>
              <a:t>БАЗОВАЯ КАФЕДРА ПАО «ГАЗПРОМ НЕФТЬ» в ОмГТУ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275369" y="1124745"/>
            <a:ext cx="8677373" cy="5473462"/>
            <a:chOff x="275369" y="1124745"/>
            <a:chExt cx="8677373" cy="5473462"/>
          </a:xfrm>
        </p:grpSpPr>
        <p:sp>
          <p:nvSpPr>
            <p:cNvPr id="2" name="Прямоугольник с двумя скругленными противолежащими углами 1"/>
            <p:cNvSpPr/>
            <p:nvPr/>
          </p:nvSpPr>
          <p:spPr>
            <a:xfrm>
              <a:off x="2845978" y="1916832"/>
              <a:ext cx="5976664" cy="2268252"/>
            </a:xfrm>
            <a:prstGeom prst="round2DiagRect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ru-RU" sz="1200" b="1" u="sng" dirty="0">
                  <a:solidFill>
                    <a:schemeClr val="tx1"/>
                  </a:solidFill>
                </a:rPr>
                <a:t>Направления подготовки бакалавров:</a:t>
              </a:r>
            </a:p>
            <a:p>
              <a:pPr lvl="0"/>
              <a:r>
                <a:rPr lang="ru-RU" sz="1200" dirty="0">
                  <a:solidFill>
                    <a:schemeClr val="tx1"/>
                  </a:solidFill>
                </a:rPr>
                <a:t>18.03.01 «Химическая технология»  </a:t>
              </a:r>
            </a:p>
            <a:p>
              <a:pPr lvl="0"/>
              <a:r>
                <a:rPr lang="ru-RU" sz="1200" dirty="0">
                  <a:solidFill>
                    <a:schemeClr val="tx1"/>
                  </a:solidFill>
                </a:rPr>
                <a:t>15.03.02 «Технологические машины и оборудование</a:t>
              </a:r>
              <a:r>
                <a:rPr lang="ru-RU" sz="1200" dirty="0" smtClean="0">
                  <a:solidFill>
                    <a:schemeClr val="tx1"/>
                  </a:solidFill>
                </a:rPr>
                <a:t>» </a:t>
              </a:r>
              <a:endParaRPr lang="ru-RU" sz="1200" dirty="0">
                <a:solidFill>
                  <a:schemeClr val="tx1"/>
                </a:solidFill>
              </a:endParaRPr>
            </a:p>
            <a:p>
              <a:pPr lvl="0"/>
              <a:r>
                <a:rPr lang="ru-RU" sz="1200" dirty="0">
                  <a:solidFill>
                    <a:schemeClr val="tx1"/>
                  </a:solidFill>
                </a:rPr>
                <a:t>27.03.04 «Управление в технических системах</a:t>
              </a:r>
              <a:r>
                <a:rPr lang="ru-RU" sz="1200" dirty="0" smtClean="0">
                  <a:solidFill>
                    <a:schemeClr val="tx1"/>
                  </a:solidFill>
                </a:rPr>
                <a:t>»  </a:t>
              </a:r>
              <a:endParaRPr lang="ru-RU" sz="1200" dirty="0">
                <a:solidFill>
                  <a:schemeClr val="tx1"/>
                </a:solidFill>
              </a:endParaRPr>
            </a:p>
            <a:p>
              <a:pPr lvl="0"/>
              <a:r>
                <a:rPr lang="ru-RU" sz="1200" dirty="0">
                  <a:solidFill>
                    <a:schemeClr val="tx1"/>
                  </a:solidFill>
                </a:rPr>
                <a:t>02.03.02 «Фундаментальная информатика и информационные технологии</a:t>
              </a:r>
              <a:r>
                <a:rPr lang="ru-RU" sz="1200" dirty="0" smtClean="0">
                  <a:solidFill>
                    <a:schemeClr val="tx1"/>
                  </a:solidFill>
                </a:rPr>
                <a:t>»</a:t>
              </a:r>
              <a:endParaRPr lang="ru-RU" sz="1200" dirty="0">
                <a:solidFill>
                  <a:schemeClr val="tx1"/>
                </a:solidFill>
              </a:endParaRPr>
            </a:p>
            <a:p>
              <a:pPr lvl="0"/>
              <a:endParaRPr lang="ru-RU" sz="1200" b="1" u="sng" dirty="0" smtClean="0">
                <a:solidFill>
                  <a:schemeClr val="tx1"/>
                </a:solidFill>
              </a:endParaRPr>
            </a:p>
            <a:p>
              <a:pPr lvl="0"/>
              <a:r>
                <a:rPr lang="ru-RU" sz="1200" b="1" u="sng" dirty="0" smtClean="0">
                  <a:solidFill>
                    <a:schemeClr val="tx1"/>
                  </a:solidFill>
                </a:rPr>
                <a:t>Направления </a:t>
              </a:r>
              <a:r>
                <a:rPr lang="ru-RU" sz="1200" b="1" u="sng" dirty="0">
                  <a:solidFill>
                    <a:schemeClr val="tx1"/>
                  </a:solidFill>
                </a:rPr>
                <a:t>подготовки магистров</a:t>
              </a:r>
              <a:r>
                <a:rPr lang="ru-RU" sz="1200" b="1" dirty="0">
                  <a:solidFill>
                    <a:schemeClr val="tx1"/>
                  </a:solidFill>
                </a:rPr>
                <a:t>:</a:t>
              </a:r>
            </a:p>
            <a:p>
              <a:pPr lvl="0"/>
              <a:r>
                <a:rPr lang="ru-RU" sz="1200" dirty="0" smtClean="0">
                  <a:solidFill>
                    <a:schemeClr val="tx1"/>
                  </a:solidFill>
                </a:rPr>
                <a:t>15.04.02 «Технологические машины и оборудование»</a:t>
              </a:r>
            </a:p>
            <a:p>
              <a:pPr lvl="0"/>
              <a:r>
                <a:rPr lang="ru-RU" sz="1200" dirty="0" smtClean="0">
                  <a:solidFill>
                    <a:schemeClr val="tx1"/>
                  </a:solidFill>
                </a:rPr>
                <a:t>18.04.01 «Химическая технология»</a:t>
              </a:r>
            </a:p>
            <a:p>
              <a:pPr lvl="0"/>
              <a:r>
                <a:rPr lang="ru-RU" sz="1200" dirty="0" smtClean="0">
                  <a:solidFill>
                    <a:schemeClr val="tx1"/>
                  </a:solidFill>
                </a:rPr>
                <a:t>15.04.04 </a:t>
              </a:r>
              <a:r>
                <a:rPr lang="ru-RU" sz="1200" dirty="0">
                  <a:solidFill>
                    <a:schemeClr val="tx1"/>
                  </a:solidFill>
                </a:rPr>
                <a:t>«Автоматизация технологических процессов и производств» </a:t>
              </a:r>
            </a:p>
            <a:p>
              <a:pPr lvl="0"/>
              <a:r>
                <a:rPr lang="ru-RU" sz="1200" dirty="0" smtClean="0">
                  <a:solidFill>
                    <a:schemeClr val="tx1"/>
                  </a:solidFill>
                </a:rPr>
                <a:t>02.04.02 </a:t>
              </a:r>
              <a:r>
                <a:rPr lang="ru-RU" sz="1200" dirty="0">
                  <a:solidFill>
                    <a:schemeClr val="tx1"/>
                  </a:solidFill>
                </a:rPr>
                <a:t>«Фундаментальная информатика и информационные технологии»</a:t>
              </a: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275369" y="1124745"/>
              <a:ext cx="8568952" cy="68407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ts val="800"/>
                </a:spcBef>
              </a:pPr>
              <a:r>
                <a:rPr lang="ru-RU" sz="1200" b="1" dirty="0" smtClean="0">
                  <a:solidFill>
                    <a:schemeClr val="bg1"/>
                  </a:solidFill>
                </a:rPr>
                <a:t>БАЗОВАЯ КАФЕДРА ПАО «ГАЗПРОМ НЕФТЬ»  </a:t>
              </a:r>
              <a:r>
                <a:rPr lang="ru-RU" sz="1200" dirty="0" smtClean="0">
                  <a:solidFill>
                    <a:schemeClr val="bg1"/>
                  </a:solidFill>
                </a:rPr>
                <a:t>создана в 2014 году в ОмГТУ в </a:t>
              </a:r>
              <a:r>
                <a:rPr lang="ru-RU" sz="1200" dirty="0">
                  <a:solidFill>
                    <a:schemeClr val="bg1"/>
                  </a:solidFill>
                </a:rPr>
                <a:t>рамках </a:t>
              </a:r>
              <a:r>
                <a:rPr lang="ru-RU" sz="1200" dirty="0" smtClean="0">
                  <a:solidFill>
                    <a:schemeClr val="bg1"/>
                  </a:solidFill>
                </a:rPr>
                <a:t>Соглашения </a:t>
              </a:r>
              <a:r>
                <a:rPr lang="ru-RU" sz="1200" dirty="0">
                  <a:solidFill>
                    <a:schemeClr val="bg1"/>
                  </a:solidFill>
                </a:rPr>
                <a:t>о партнерстве в области образования между Министерством образования Омской области и ПАО «Газпром </a:t>
              </a:r>
              <a:r>
                <a:rPr lang="ru-RU" sz="1200" dirty="0" smtClean="0">
                  <a:solidFill>
                    <a:schemeClr val="bg1"/>
                  </a:solidFill>
                </a:rPr>
                <a:t>нефть»</a:t>
              </a:r>
              <a:r>
                <a:rPr lang="en-US" sz="1200" dirty="0" smtClean="0">
                  <a:solidFill>
                    <a:schemeClr val="bg1"/>
                  </a:solidFill>
                </a:rPr>
                <a:t>.</a:t>
              </a:r>
            </a:p>
            <a:p>
              <a:pPr>
                <a:spcBef>
                  <a:spcPts val="800"/>
                </a:spcBef>
              </a:pPr>
              <a:r>
                <a:rPr lang="ru-RU" sz="1200" dirty="0" smtClean="0">
                  <a:solidFill>
                    <a:schemeClr val="bg1"/>
                  </a:solidFill>
                </a:rPr>
                <a:t>Заведующий кафедрой – Генеральный директор АО «</a:t>
              </a:r>
              <a:r>
                <a:rPr lang="ru-RU" sz="1200" dirty="0" err="1" smtClean="0">
                  <a:solidFill>
                    <a:schemeClr val="bg1"/>
                  </a:solidFill>
                </a:rPr>
                <a:t>Газпромнефть</a:t>
              </a:r>
              <a:r>
                <a:rPr lang="ru-RU" sz="1200" dirty="0" smtClean="0">
                  <a:solidFill>
                    <a:schemeClr val="bg1"/>
                  </a:solidFill>
                </a:rPr>
                <a:t>-ОНПЗ</a:t>
              </a:r>
              <a:r>
                <a:rPr lang="ru-RU" sz="1200" smtClean="0">
                  <a:solidFill>
                    <a:schemeClr val="bg1"/>
                  </a:solidFill>
                </a:rPr>
                <a:t>» Белявский О.Г.</a:t>
              </a:r>
              <a:endParaRPr lang="en-US" sz="1200" smtClean="0">
                <a:solidFill>
                  <a:schemeClr val="bg1"/>
                </a:solidFill>
              </a:endParaRPr>
            </a:p>
          </p:txBody>
        </p:sp>
        <p:sp>
          <p:nvSpPr>
            <p:cNvPr id="4" name="Прямоугольник с двумя скругленными противолежащими углами 3"/>
            <p:cNvSpPr/>
            <p:nvPr/>
          </p:nvSpPr>
          <p:spPr>
            <a:xfrm>
              <a:off x="275369" y="4300652"/>
              <a:ext cx="6156684" cy="2292144"/>
            </a:xfrm>
            <a:prstGeom prst="round2Diag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ru-RU" sz="1200" b="1" u="sng" dirty="0">
                  <a:solidFill>
                    <a:schemeClr val="tx1"/>
                  </a:solidFill>
                </a:rPr>
                <a:t>Особенности обучения на Базовой кафедре:</a:t>
              </a:r>
            </a:p>
            <a:p>
              <a:pPr lvl="0"/>
              <a:r>
                <a:rPr lang="ru-RU" sz="1200" dirty="0" smtClean="0">
                  <a:solidFill>
                    <a:schemeClr val="tx1"/>
                  </a:solidFill>
                </a:rPr>
                <a:t>- </a:t>
              </a:r>
              <a:r>
                <a:rPr lang="ru-RU" sz="1200" dirty="0">
                  <a:solidFill>
                    <a:schemeClr val="tx1"/>
                  </a:solidFill>
                </a:rPr>
                <a:t>доля практического и практико-ориентированного обучения более  50% времени от всей программы </a:t>
              </a:r>
              <a:r>
                <a:rPr lang="ru-RU" sz="1200" dirty="0" smtClean="0">
                  <a:solidFill>
                    <a:schemeClr val="tx1"/>
                  </a:solidFill>
                </a:rPr>
                <a:t>обучения</a:t>
              </a:r>
              <a:endParaRPr lang="ru-RU" sz="1200" dirty="0">
                <a:solidFill>
                  <a:schemeClr val="tx1"/>
                </a:solidFill>
              </a:endParaRPr>
            </a:p>
            <a:p>
              <a:pPr lvl="0"/>
              <a:r>
                <a:rPr lang="ru-RU" sz="1200" dirty="0">
                  <a:solidFill>
                    <a:schemeClr val="tx1"/>
                  </a:solidFill>
                </a:rPr>
                <a:t>- увеличение часов подготовки по спец. профильным </a:t>
              </a:r>
              <a:r>
                <a:rPr lang="ru-RU" sz="1200" dirty="0" smtClean="0">
                  <a:solidFill>
                    <a:schemeClr val="tx1"/>
                  </a:solidFill>
                </a:rPr>
                <a:t>дисциплинам</a:t>
              </a:r>
              <a:endParaRPr lang="ru-RU" sz="1200" dirty="0">
                <a:solidFill>
                  <a:schemeClr val="tx1"/>
                </a:solidFill>
              </a:endParaRPr>
            </a:p>
            <a:p>
              <a:pPr lvl="0"/>
              <a:r>
                <a:rPr lang="ru-RU" sz="1200" dirty="0" smtClean="0">
                  <a:solidFill>
                    <a:schemeClr val="tx1"/>
                  </a:solidFill>
                </a:rPr>
                <a:t>- использование </a:t>
              </a:r>
              <a:r>
                <a:rPr lang="ru-RU" sz="1200" dirty="0">
                  <a:solidFill>
                    <a:schemeClr val="tx1"/>
                  </a:solidFill>
                </a:rPr>
                <a:t>в программе подготовки динамических моделей основного  оборудования НПЗ и тренажеров технологических </a:t>
              </a:r>
              <a:r>
                <a:rPr lang="ru-RU" sz="1200" dirty="0" smtClean="0">
                  <a:solidFill>
                    <a:schemeClr val="tx1"/>
                  </a:solidFill>
                </a:rPr>
                <a:t>процессов</a:t>
              </a:r>
            </a:p>
            <a:p>
              <a:pPr lvl="0"/>
              <a:endParaRPr lang="ru-RU" sz="1200" b="1" u="sng" dirty="0" smtClean="0">
                <a:solidFill>
                  <a:schemeClr val="tx1"/>
                </a:solidFill>
              </a:endParaRPr>
            </a:p>
            <a:p>
              <a:pPr lvl="0"/>
              <a:r>
                <a:rPr lang="ru-RU" sz="1200" b="1" u="sng" dirty="0" smtClean="0">
                  <a:solidFill>
                    <a:schemeClr val="tx1"/>
                  </a:solidFill>
                </a:rPr>
                <a:t>Социальные гарантии:</a:t>
              </a:r>
            </a:p>
            <a:p>
              <a:pPr lvl="0"/>
              <a:r>
                <a:rPr lang="ru-RU" sz="1200" dirty="0" smtClean="0">
                  <a:solidFill>
                    <a:schemeClr val="tx1"/>
                  </a:solidFill>
                </a:rPr>
                <a:t>Стипендиальная </a:t>
              </a:r>
              <a:r>
                <a:rPr lang="ru-RU" sz="1200" dirty="0">
                  <a:solidFill>
                    <a:schemeClr val="tx1"/>
                  </a:solidFill>
                </a:rPr>
                <a:t>программа АО «Газпром нефть</a:t>
              </a:r>
              <a:r>
                <a:rPr lang="ru-RU" sz="1200" dirty="0" smtClean="0">
                  <a:solidFill>
                    <a:schemeClr val="tx1"/>
                  </a:solidFill>
                </a:rPr>
                <a:t>». </a:t>
              </a:r>
              <a:r>
                <a:rPr lang="ru-RU" sz="1200" dirty="0">
                  <a:solidFill>
                    <a:schemeClr val="tx1"/>
                  </a:solidFill>
                </a:rPr>
                <a:t>Бесплатное общежитие</a:t>
              </a:r>
              <a:r>
                <a:rPr lang="ru-RU" sz="1200" dirty="0" smtClean="0">
                  <a:solidFill>
                    <a:schemeClr val="tx1"/>
                  </a:solidFill>
                </a:rPr>
                <a:t>. </a:t>
              </a:r>
              <a:r>
                <a:rPr lang="ru-RU" sz="1200" dirty="0">
                  <a:solidFill>
                    <a:schemeClr val="tx1"/>
                  </a:solidFill>
                </a:rPr>
                <a:t>Бесплатное питание в период  практики на ОНПЗ</a:t>
              </a:r>
              <a:r>
                <a:rPr lang="ru-RU" sz="1200" dirty="0" smtClean="0">
                  <a:solidFill>
                    <a:schemeClr val="tx1"/>
                  </a:solidFill>
                </a:rPr>
                <a:t>.  Оплачиваемая </a:t>
              </a:r>
              <a:r>
                <a:rPr lang="ru-RU" sz="1200" dirty="0">
                  <a:solidFill>
                    <a:schemeClr val="tx1"/>
                  </a:solidFill>
                </a:rPr>
                <a:t>практика</a:t>
              </a:r>
              <a:r>
                <a:rPr lang="ru-RU" sz="1200" dirty="0" smtClean="0">
                  <a:solidFill>
                    <a:schemeClr val="tx1"/>
                  </a:solidFill>
                </a:rPr>
                <a:t>. </a:t>
              </a:r>
              <a:r>
                <a:rPr lang="ru-RU" sz="1200" dirty="0">
                  <a:solidFill>
                    <a:schemeClr val="tx1"/>
                  </a:solidFill>
                </a:rPr>
                <a:t>Гарантированное трудоустройство в АО «</a:t>
              </a:r>
              <a:r>
                <a:rPr lang="ru-RU" sz="1200" dirty="0" err="1">
                  <a:solidFill>
                    <a:schemeClr val="tx1"/>
                  </a:solidFill>
                </a:rPr>
                <a:t>Газпромнефть</a:t>
              </a:r>
              <a:r>
                <a:rPr lang="ru-RU" sz="1200" dirty="0">
                  <a:solidFill>
                    <a:schemeClr val="tx1"/>
                  </a:solidFill>
                </a:rPr>
                <a:t> - ОНПЗ».</a:t>
              </a:r>
            </a:p>
            <a:p>
              <a:pPr lvl="0"/>
              <a:endParaRPr lang="ru-RU" sz="1000" dirty="0">
                <a:solidFill>
                  <a:schemeClr val="tx1"/>
                </a:solidFill>
              </a:endParaRPr>
            </a:p>
          </p:txBody>
        </p:sp>
        <p:sp>
          <p:nvSpPr>
            <p:cNvPr id="9" name="Стрелка влево 8"/>
            <p:cNvSpPr/>
            <p:nvPr/>
          </p:nvSpPr>
          <p:spPr>
            <a:xfrm>
              <a:off x="6504763" y="4185084"/>
              <a:ext cx="2447979" cy="2413123"/>
            </a:xfrm>
            <a:prstGeom prst="leftArrow">
              <a:avLst>
                <a:gd name="adj1" fmla="val 64210"/>
                <a:gd name="adj2" fmla="val 46053"/>
              </a:avLst>
            </a:prstGeom>
            <a:solidFill>
              <a:schemeClr val="bg1">
                <a:lumMod val="65000"/>
              </a:schemeClr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3600" dirty="0" smtClean="0">
                  <a:solidFill>
                    <a:schemeClr val="bg1"/>
                  </a:solidFill>
                </a:rPr>
                <a:t>64</a:t>
              </a:r>
              <a:r>
                <a:rPr lang="ru-RU" sz="800" dirty="0" smtClean="0">
                  <a:solidFill>
                    <a:schemeClr val="bg1"/>
                  </a:solidFill>
                </a:rPr>
                <a:t> </a:t>
              </a:r>
              <a:r>
                <a:rPr lang="ru-RU" sz="1400" b="1" dirty="0">
                  <a:solidFill>
                    <a:schemeClr val="bg1"/>
                  </a:solidFill>
                </a:rPr>
                <a:t>практ</a:t>
              </a:r>
              <a:r>
                <a:rPr lang="ru-RU" sz="1400" b="1" dirty="0" smtClean="0">
                  <a:solidFill>
                    <a:schemeClr val="bg1"/>
                  </a:solidFill>
                </a:rPr>
                <a:t>иканта  </a:t>
              </a:r>
              <a:r>
                <a:rPr lang="ru-RU" sz="1000" b="1" dirty="0" smtClean="0">
                  <a:solidFill>
                    <a:schemeClr val="bg1"/>
                  </a:solidFill>
                </a:rPr>
                <a:t>             </a:t>
              </a:r>
              <a:r>
                <a:rPr lang="ru-RU" sz="1000" dirty="0" smtClean="0">
                  <a:solidFill>
                    <a:schemeClr val="bg1"/>
                  </a:solidFill>
                </a:rPr>
                <a:t>в год проходят практику с предоставлением рабочего места на предприятиях                           ПАО «Газпром нефть» </a:t>
              </a:r>
              <a:endParaRPr lang="ru-RU" sz="1000" dirty="0">
                <a:solidFill>
                  <a:schemeClr val="bg1"/>
                </a:solidFill>
              </a:endParaRPr>
            </a:p>
          </p:txBody>
        </p:sp>
        <p:sp>
          <p:nvSpPr>
            <p:cNvPr id="10" name="Стрелка вправо 9"/>
            <p:cNvSpPr/>
            <p:nvPr/>
          </p:nvSpPr>
          <p:spPr>
            <a:xfrm>
              <a:off x="275369" y="2149425"/>
              <a:ext cx="2411015" cy="1803065"/>
            </a:xfrm>
            <a:prstGeom prst="rightArrow">
              <a:avLst>
                <a:gd name="adj1" fmla="val 79583"/>
                <a:gd name="adj2" fmla="val 50000"/>
              </a:avLst>
            </a:prstGeom>
            <a:solidFill>
              <a:schemeClr val="bg1">
                <a:lumMod val="65000"/>
              </a:schemeClr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800"/>
                </a:spcBef>
              </a:pPr>
              <a:r>
                <a:rPr lang="ru-RU" sz="3600" dirty="0" smtClean="0">
                  <a:solidFill>
                    <a:schemeClr val="bg1"/>
                  </a:solidFill>
                </a:rPr>
                <a:t>210</a:t>
              </a:r>
              <a:r>
                <a:rPr lang="ru-RU" sz="3600" dirty="0" smtClean="0">
                  <a:solidFill>
                    <a:schemeClr val="tx1"/>
                  </a:solidFill>
                </a:rPr>
                <a:t> </a:t>
              </a:r>
              <a:r>
                <a:rPr lang="ru-RU" sz="1400" b="1" dirty="0" smtClean="0">
                  <a:solidFill>
                    <a:schemeClr val="bg1"/>
                  </a:solidFill>
                </a:rPr>
                <a:t>студентов</a:t>
              </a:r>
              <a:endParaRPr lang="ru-RU" sz="1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895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79512" y="502917"/>
            <a:ext cx="8820460" cy="452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defRPr/>
            </a:pPr>
            <a:r>
              <a:rPr lang="ru-RU" altLang="ru-RU" sz="2600" dirty="0">
                <a:solidFill>
                  <a:schemeClr val="accent1"/>
                </a:solidFill>
                <a:latin typeface="Arial Narrow" panose="020B0606020202030204" pitchFamily="34" charset="0"/>
                <a:ea typeface="+mj-ea"/>
                <a:cs typeface="+mj-cs"/>
              </a:rPr>
              <a:t>ПРАКТИЧЕСКАЯ ПОДГОТОВКА СТУДЕНТОВ БАЗОВОЙ КАФЕДРЫ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54950" y="1016732"/>
            <a:ext cx="6289050" cy="1944216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800"/>
              </a:spcBef>
            </a:pPr>
            <a:r>
              <a:rPr lang="ru-RU" sz="1200" b="1" dirty="0" smtClean="0">
                <a:solidFill>
                  <a:schemeClr val="tx1"/>
                </a:solidFill>
              </a:rPr>
              <a:t>Практические и учебные занятия на Учебном техническом полигоне ОНПЗ,</a:t>
            </a:r>
            <a:r>
              <a:rPr lang="ru-RU" sz="1200" dirty="0" smtClean="0">
                <a:solidFill>
                  <a:schemeClr val="tx1"/>
                </a:solidFill>
              </a:rPr>
              <a:t> </a:t>
            </a:r>
            <a:r>
              <a:rPr lang="ru-RU" sz="1200" b="1" dirty="0" smtClean="0">
                <a:solidFill>
                  <a:schemeClr val="tx1"/>
                </a:solidFill>
              </a:rPr>
              <a:t>начиная с 1 курса обучения. </a:t>
            </a:r>
          </a:p>
          <a:p>
            <a:pPr marL="171450" indent="-1714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</a:rPr>
              <a:t>Занятия проводят мастера производственного обучения и высококвалифицированные специалисты производственных подразделений. Теоретическая подготовка и практические занятия на типовом оборудовании завода для отработки практических навыков.</a:t>
            </a:r>
          </a:p>
          <a:p>
            <a:pPr marL="171450" indent="-1714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</a:rPr>
              <a:t>Программы практического обучения: </a:t>
            </a:r>
            <a:r>
              <a:rPr lang="ru-RU" sz="1200" dirty="0">
                <a:solidFill>
                  <a:schemeClr val="tx1"/>
                </a:solidFill>
              </a:rPr>
              <a:t>«Основы рабочей профессии», «Рабочая профессия</a:t>
            </a:r>
            <a:r>
              <a:rPr lang="ru-RU" sz="1200" dirty="0" smtClean="0">
                <a:solidFill>
                  <a:schemeClr val="tx1"/>
                </a:solidFill>
              </a:rPr>
              <a:t>», </a:t>
            </a:r>
            <a:r>
              <a:rPr lang="ru-RU" sz="1200" dirty="0">
                <a:solidFill>
                  <a:schemeClr val="tx1"/>
                </a:solidFill>
              </a:rPr>
              <a:t>«Специальная технология</a:t>
            </a:r>
            <a:r>
              <a:rPr lang="ru-RU" sz="1200" dirty="0" smtClean="0">
                <a:solidFill>
                  <a:schemeClr val="tx1"/>
                </a:solidFill>
              </a:rPr>
              <a:t>»,  </a:t>
            </a:r>
            <a:r>
              <a:rPr lang="ru-RU" sz="1200" dirty="0">
                <a:solidFill>
                  <a:schemeClr val="tx1"/>
                </a:solidFill>
              </a:rPr>
              <a:t>«Основные требования ОТ, ПБ и ООС в нефтепереработке</a:t>
            </a:r>
            <a:r>
              <a:rPr lang="ru-RU" sz="1200" dirty="0" smtClean="0">
                <a:solidFill>
                  <a:schemeClr val="tx1"/>
                </a:solidFill>
              </a:rPr>
              <a:t>» и др.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4691" y="2961530"/>
            <a:ext cx="5904783" cy="115212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800"/>
              </a:spcBef>
            </a:pPr>
            <a:r>
              <a:rPr lang="ru-RU" sz="1200" b="1" dirty="0" smtClean="0">
                <a:solidFill>
                  <a:schemeClr val="tx1"/>
                </a:solidFill>
              </a:rPr>
              <a:t>Практика  на предприятии:</a:t>
            </a:r>
          </a:p>
          <a:p>
            <a:pPr marL="171450" indent="-1714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tx1"/>
                </a:solidFill>
              </a:rPr>
              <a:t>1, 2  </a:t>
            </a:r>
            <a:r>
              <a:rPr lang="ru-RU" sz="1200" b="1" dirty="0" smtClean="0">
                <a:solidFill>
                  <a:schemeClr val="tx1"/>
                </a:solidFill>
              </a:rPr>
              <a:t>курс </a:t>
            </a:r>
            <a:r>
              <a:rPr lang="ru-RU" sz="1200" dirty="0" smtClean="0">
                <a:solidFill>
                  <a:schemeClr val="tx1"/>
                </a:solidFill>
              </a:rPr>
              <a:t>- учебная практика </a:t>
            </a:r>
            <a:r>
              <a:rPr lang="ru-RU" sz="1200" dirty="0">
                <a:solidFill>
                  <a:schemeClr val="tx1"/>
                </a:solidFill>
              </a:rPr>
              <a:t>на </a:t>
            </a:r>
            <a:r>
              <a:rPr lang="ru-RU" sz="1200" dirty="0" smtClean="0">
                <a:solidFill>
                  <a:schemeClr val="tx1"/>
                </a:solidFill>
              </a:rPr>
              <a:t>Учебном техническом полигоне.</a:t>
            </a:r>
          </a:p>
          <a:p>
            <a:pPr marL="171450" indent="-1714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tx1"/>
                </a:solidFill>
              </a:rPr>
              <a:t>3, 4 </a:t>
            </a:r>
            <a:r>
              <a:rPr lang="ru-RU" sz="1200" b="1" dirty="0" smtClean="0">
                <a:solidFill>
                  <a:schemeClr val="tx1"/>
                </a:solidFill>
              </a:rPr>
              <a:t>курс </a:t>
            </a:r>
            <a:r>
              <a:rPr lang="ru-RU" sz="1200" dirty="0" smtClean="0">
                <a:solidFill>
                  <a:schemeClr val="tx1"/>
                </a:solidFill>
              </a:rPr>
              <a:t>- производственная и преддипломная практика на рабочих местах в подразделениях ОНПЗ </a:t>
            </a:r>
            <a:r>
              <a:rPr lang="ru-RU" sz="1200" dirty="0">
                <a:solidFill>
                  <a:schemeClr val="tx1"/>
                </a:solidFill>
              </a:rPr>
              <a:t>и на предприятиях ПАО «</a:t>
            </a:r>
            <a:r>
              <a:rPr lang="ru-RU" sz="1200" dirty="0" smtClean="0">
                <a:solidFill>
                  <a:schemeClr val="tx1"/>
                </a:solidFill>
              </a:rPr>
              <a:t>Газпром нефть».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3929066"/>
            <a:ext cx="5855840" cy="2269962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800"/>
              </a:spcBef>
            </a:pPr>
            <a:r>
              <a:rPr lang="ru-RU" sz="1200" b="1" dirty="0" smtClean="0">
                <a:solidFill>
                  <a:schemeClr val="tx1"/>
                </a:solidFill>
              </a:rPr>
              <a:t>Условия прохождения производственной практики на рабочем месте</a:t>
            </a:r>
          </a:p>
          <a:p>
            <a:pPr marL="171450" indent="-1714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</a:rPr>
              <a:t>Трудоустройство по срочному трудовому договору на рабочие профессии: оператор </a:t>
            </a:r>
            <a:r>
              <a:rPr lang="ru-RU" sz="1200" dirty="0" err="1" smtClean="0">
                <a:solidFill>
                  <a:schemeClr val="tx1"/>
                </a:solidFill>
              </a:rPr>
              <a:t>т.у</a:t>
            </a:r>
            <a:r>
              <a:rPr lang="ru-RU" sz="1200" dirty="0" smtClean="0">
                <a:solidFill>
                  <a:schemeClr val="tx1"/>
                </a:solidFill>
              </a:rPr>
              <a:t>., машинист </a:t>
            </a:r>
            <a:r>
              <a:rPr lang="ru-RU" sz="1200" dirty="0" err="1" smtClean="0">
                <a:solidFill>
                  <a:schemeClr val="tx1"/>
                </a:solidFill>
              </a:rPr>
              <a:t>к.у</a:t>
            </a:r>
            <a:r>
              <a:rPr lang="ru-RU" sz="1200" dirty="0" smtClean="0">
                <a:solidFill>
                  <a:schemeClr val="tx1"/>
                </a:solidFill>
              </a:rPr>
              <a:t>., лаборант химического анализа.</a:t>
            </a:r>
          </a:p>
          <a:p>
            <a:pPr marL="171450" indent="-1714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</a:rPr>
              <a:t>Обучение по комплексной программе «Академия промышленной безопасности» перед началом производственной практики.</a:t>
            </a:r>
          </a:p>
          <a:p>
            <a:pPr marL="171450" indent="-171450">
              <a:spcBef>
                <a:spcPts val="800"/>
              </a:spcBef>
              <a:buFont typeface="Arial" panose="020B0604020202020204" pitchFamily="34" charset="0"/>
              <a:buChar char="•"/>
            </a:pPr>
            <a:endParaRPr lang="ru-RU" sz="1200" dirty="0">
              <a:solidFill>
                <a:schemeClr val="tx1"/>
              </a:solidFill>
            </a:endParaRPr>
          </a:p>
        </p:txBody>
      </p:sp>
      <p:pic>
        <p:nvPicPr>
          <p:cNvPr id="11266" name="Picture 2" descr="E:\СТАЖЕРЫ ОНПЗ\ГТЛ ЛТК\KNG_0346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7839" y="2788328"/>
            <a:ext cx="2694641" cy="179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E:\СТАЖЕРЫ ОНПЗ\КТ-1-1\KNG_0522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7219" y="1122632"/>
            <a:ext cx="2637731" cy="1754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E:\СТАЖЕРЫ ОНПЗ\КТ-1-1\KNG_0548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8544" y="4684603"/>
            <a:ext cx="2733230" cy="1818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486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4016" y="116632"/>
            <a:ext cx="8100392" cy="720080"/>
          </a:xfrm>
        </p:spPr>
        <p:txBody>
          <a:bodyPr/>
          <a:lstStyle/>
          <a:p>
            <a:r>
              <a:rPr lang="ru-RU" dirty="0">
                <a:solidFill>
                  <a:schemeClr val="accent1"/>
                </a:solidFill>
                <a:latin typeface="+mj-lt"/>
                <a:cs typeface="+mj-cs"/>
              </a:rPr>
              <a:t>Кем я стану после окончания базовой кафедры?</a:t>
            </a:r>
            <a:br>
              <a:rPr lang="ru-RU" dirty="0">
                <a:solidFill>
                  <a:schemeClr val="accent1"/>
                </a:solidFill>
                <a:latin typeface="+mj-lt"/>
                <a:cs typeface="+mj-cs"/>
              </a:rPr>
            </a:br>
            <a:endParaRPr lang="ru-RU" dirty="0">
              <a:solidFill>
                <a:schemeClr val="accent1"/>
              </a:solidFill>
              <a:latin typeface="+mj-lt"/>
              <a:cs typeface="+mj-cs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638499" y="476250"/>
            <a:ext cx="3789485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3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КАРЬЕРНАЯ ЛЕСТНИЦА</a:t>
            </a:r>
            <a:endParaRPr lang="ru-RU" sz="13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Box 28"/>
          <p:cNvSpPr txBox="1">
            <a:spLocks noChangeArrowheads="1"/>
          </p:cNvSpPr>
          <p:nvPr/>
        </p:nvSpPr>
        <p:spPr bwMode="auto">
          <a:xfrm>
            <a:off x="3309211" y="3500935"/>
            <a:ext cx="1380392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3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Начальник отдела</a:t>
            </a:r>
          </a:p>
        </p:txBody>
      </p:sp>
      <p:sp>
        <p:nvSpPr>
          <p:cNvPr id="13" name="Text Box 29"/>
          <p:cNvSpPr txBox="1">
            <a:spLocks noChangeArrowheads="1"/>
          </p:cNvSpPr>
          <p:nvPr/>
        </p:nvSpPr>
        <p:spPr bwMode="auto">
          <a:xfrm>
            <a:off x="834175" y="1734046"/>
            <a:ext cx="1795097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3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Начальник установки, Начальник участка,           </a:t>
            </a:r>
            <a:r>
              <a:rPr lang="ru-RU" sz="13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Мастер.</a:t>
            </a:r>
            <a:endParaRPr lang="ru-RU" sz="13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Box 32"/>
          <p:cNvSpPr txBox="1">
            <a:spLocks noChangeArrowheads="1"/>
          </p:cNvSpPr>
          <p:nvPr/>
        </p:nvSpPr>
        <p:spPr bwMode="auto">
          <a:xfrm>
            <a:off x="987985" y="781426"/>
            <a:ext cx="3822576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3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Оператор технологической установки 5 разряда, подменный старший оператор</a:t>
            </a:r>
          </a:p>
        </p:txBody>
      </p:sp>
      <p:sp>
        <p:nvSpPr>
          <p:cNvPr id="15" name="Line 34"/>
          <p:cNvSpPr>
            <a:spLocks noChangeShapeType="1"/>
          </p:cNvSpPr>
          <p:nvPr/>
        </p:nvSpPr>
        <p:spPr bwMode="auto">
          <a:xfrm flipH="1">
            <a:off x="501533" y="1556246"/>
            <a:ext cx="0" cy="287338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3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Line 36"/>
          <p:cNvSpPr>
            <a:spLocks noChangeShapeType="1"/>
          </p:cNvSpPr>
          <p:nvPr/>
        </p:nvSpPr>
        <p:spPr bwMode="auto">
          <a:xfrm>
            <a:off x="501533" y="4293096"/>
            <a:ext cx="0" cy="503238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3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Line 39"/>
          <p:cNvSpPr>
            <a:spLocks noChangeShapeType="1"/>
          </p:cNvSpPr>
          <p:nvPr/>
        </p:nvSpPr>
        <p:spPr bwMode="auto">
          <a:xfrm>
            <a:off x="2960449" y="1556246"/>
            <a:ext cx="0" cy="287338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3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Box 40"/>
          <p:cNvSpPr txBox="1">
            <a:spLocks noChangeArrowheads="1"/>
          </p:cNvSpPr>
          <p:nvPr/>
        </p:nvSpPr>
        <p:spPr bwMode="auto">
          <a:xfrm>
            <a:off x="3266171" y="1859275"/>
            <a:ext cx="1795097" cy="692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3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Инженер, ведущий инженер, главный специалист</a:t>
            </a:r>
          </a:p>
        </p:txBody>
      </p:sp>
      <p:sp>
        <p:nvSpPr>
          <p:cNvPr id="19" name="Line 42"/>
          <p:cNvSpPr>
            <a:spLocks noChangeShapeType="1"/>
          </p:cNvSpPr>
          <p:nvPr/>
        </p:nvSpPr>
        <p:spPr bwMode="auto">
          <a:xfrm>
            <a:off x="501533" y="2492871"/>
            <a:ext cx="0" cy="10795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3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Box 43"/>
          <p:cNvSpPr txBox="1">
            <a:spLocks noChangeArrowheads="1"/>
          </p:cNvSpPr>
          <p:nvPr/>
        </p:nvSpPr>
        <p:spPr bwMode="auto">
          <a:xfrm>
            <a:off x="834176" y="3500934"/>
            <a:ext cx="1926981" cy="692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3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Начальник технологического комплекса</a:t>
            </a:r>
          </a:p>
        </p:txBody>
      </p:sp>
      <p:sp>
        <p:nvSpPr>
          <p:cNvPr id="21" name="Line 45"/>
          <p:cNvSpPr>
            <a:spLocks noChangeShapeType="1"/>
          </p:cNvSpPr>
          <p:nvPr/>
        </p:nvSpPr>
        <p:spPr bwMode="auto">
          <a:xfrm flipV="1">
            <a:off x="501533" y="1556246"/>
            <a:ext cx="2458916" cy="546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3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Line 46"/>
          <p:cNvSpPr>
            <a:spLocks noChangeShapeType="1"/>
          </p:cNvSpPr>
          <p:nvPr/>
        </p:nvSpPr>
        <p:spPr bwMode="auto">
          <a:xfrm>
            <a:off x="1691680" y="1340768"/>
            <a:ext cx="1" cy="215106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3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Box 47"/>
          <p:cNvSpPr txBox="1">
            <a:spLocks noChangeArrowheads="1"/>
          </p:cNvSpPr>
          <p:nvPr/>
        </p:nvSpPr>
        <p:spPr bwMode="auto">
          <a:xfrm>
            <a:off x="834176" y="4941912"/>
            <a:ext cx="1926981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3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Начальник производства</a:t>
            </a:r>
            <a:endParaRPr lang="ru-RU" sz="13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Line 49"/>
          <p:cNvSpPr>
            <a:spLocks noChangeShapeType="1"/>
          </p:cNvSpPr>
          <p:nvPr/>
        </p:nvSpPr>
        <p:spPr bwMode="auto">
          <a:xfrm>
            <a:off x="2960449" y="2564310"/>
            <a:ext cx="0" cy="93662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3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Box 54"/>
          <p:cNvSpPr txBox="1">
            <a:spLocks noChangeArrowheads="1"/>
          </p:cNvSpPr>
          <p:nvPr/>
        </p:nvSpPr>
        <p:spPr bwMode="auto">
          <a:xfrm>
            <a:off x="3259628" y="1251992"/>
            <a:ext cx="996954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10223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1pPr>
            <a:lvl2pPr defTabSz="10223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2pPr>
            <a:lvl3pPr defTabSz="10223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3pPr>
            <a:lvl4pPr defTabSz="10223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4pPr>
            <a:lvl5pPr defTabSz="10223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5pPr>
            <a:lvl6pPr marL="2168525" defTabSz="102235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6pPr>
            <a:lvl7pPr marL="2625725" defTabSz="102235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7pPr>
            <a:lvl8pPr marL="3082925" defTabSz="102235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8pPr>
            <a:lvl9pPr marL="3540125" defTabSz="102235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300" b="1" i="1" dirty="0">
                <a:solidFill>
                  <a:schemeClr val="accent2"/>
                </a:solidFill>
                <a:cs typeface="Arial" panose="020B0604020202020204" pitchFamily="34" charset="0"/>
              </a:rPr>
              <a:t>3 </a:t>
            </a:r>
            <a:r>
              <a:rPr lang="ru-RU" sz="1300" b="1" i="1" dirty="0" smtClean="0">
                <a:solidFill>
                  <a:schemeClr val="accent2"/>
                </a:solidFill>
                <a:cs typeface="Arial" panose="020B0604020202020204" pitchFamily="34" charset="0"/>
              </a:rPr>
              <a:t>года*</a:t>
            </a:r>
            <a:endParaRPr lang="ru-RU" sz="1300" b="1" i="1" dirty="0"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  <p:sp>
        <p:nvSpPr>
          <p:cNvPr id="34" name="Text Box 55"/>
          <p:cNvSpPr txBox="1">
            <a:spLocks noChangeArrowheads="1"/>
          </p:cNvSpPr>
          <p:nvPr/>
        </p:nvSpPr>
        <p:spPr bwMode="auto">
          <a:xfrm>
            <a:off x="834176" y="2852936"/>
            <a:ext cx="128955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10223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1pPr>
            <a:lvl2pPr defTabSz="10223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2pPr>
            <a:lvl3pPr defTabSz="10223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3pPr>
            <a:lvl4pPr defTabSz="10223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4pPr>
            <a:lvl5pPr defTabSz="10223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5pPr>
            <a:lvl6pPr marL="2168525" defTabSz="102235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6pPr>
            <a:lvl7pPr marL="2625725" defTabSz="102235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7pPr>
            <a:lvl8pPr marL="3082925" defTabSz="102235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8pPr>
            <a:lvl9pPr marL="3540125" defTabSz="102235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1300" b="1" i="1" dirty="0">
                <a:solidFill>
                  <a:schemeClr val="accent2"/>
                </a:solidFill>
                <a:cs typeface="Arial" panose="020B0604020202020204" pitchFamily="34" charset="0"/>
              </a:rPr>
              <a:t>М</a:t>
            </a:r>
            <a:r>
              <a:rPr lang="en-US" sz="1300" b="1" i="1" dirty="0">
                <a:solidFill>
                  <a:schemeClr val="accent2"/>
                </a:solidFill>
                <a:cs typeface="Arial" panose="020B0604020202020204" pitchFamily="34" charset="0"/>
              </a:rPr>
              <a:t>in</a:t>
            </a:r>
            <a:r>
              <a:rPr lang="ru-RU" sz="1300" b="1" i="1" dirty="0">
                <a:solidFill>
                  <a:schemeClr val="accent2"/>
                </a:solidFill>
                <a:cs typeface="Arial" panose="020B0604020202020204" pitchFamily="34" charset="0"/>
              </a:rPr>
              <a:t> </a:t>
            </a:r>
            <a:r>
              <a:rPr lang="ru-RU" sz="1300" b="1" i="1" dirty="0" smtClean="0">
                <a:solidFill>
                  <a:schemeClr val="accent2"/>
                </a:solidFill>
                <a:cs typeface="Arial" panose="020B0604020202020204" pitchFamily="34" charset="0"/>
              </a:rPr>
              <a:t>2-4 </a:t>
            </a:r>
            <a:r>
              <a:rPr lang="ru-RU" sz="1300" b="1" i="1" dirty="0">
                <a:solidFill>
                  <a:schemeClr val="accent2"/>
                </a:solidFill>
                <a:cs typeface="Arial" panose="020B0604020202020204" pitchFamily="34" charset="0"/>
              </a:rPr>
              <a:t>года</a:t>
            </a:r>
          </a:p>
        </p:txBody>
      </p:sp>
      <p:sp>
        <p:nvSpPr>
          <p:cNvPr id="35" name="Text Box 61"/>
          <p:cNvSpPr txBox="1">
            <a:spLocks noChangeArrowheads="1"/>
          </p:cNvSpPr>
          <p:nvPr/>
        </p:nvSpPr>
        <p:spPr bwMode="auto">
          <a:xfrm>
            <a:off x="3176954" y="2855913"/>
            <a:ext cx="1395046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10223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1pPr>
            <a:lvl2pPr defTabSz="10223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2pPr>
            <a:lvl3pPr defTabSz="10223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3pPr>
            <a:lvl4pPr defTabSz="10223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4pPr>
            <a:lvl5pPr defTabSz="10223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5pPr>
            <a:lvl6pPr marL="2168525" defTabSz="102235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6pPr>
            <a:lvl7pPr marL="2625725" defTabSz="102235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7pPr>
            <a:lvl8pPr marL="3082925" defTabSz="102235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8pPr>
            <a:lvl9pPr marL="3540125" defTabSz="102235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300" b="1" i="1" dirty="0">
                <a:solidFill>
                  <a:schemeClr val="accent2"/>
                </a:solidFill>
                <a:cs typeface="Arial" panose="020B0604020202020204" pitchFamily="34" charset="0"/>
              </a:rPr>
              <a:t>Min</a:t>
            </a:r>
            <a:r>
              <a:rPr lang="ru-RU" sz="1300" b="1" i="1" dirty="0">
                <a:solidFill>
                  <a:schemeClr val="accent2"/>
                </a:solidFill>
                <a:cs typeface="Arial" panose="020B0604020202020204" pitchFamily="34" charset="0"/>
              </a:rPr>
              <a:t> 5-6 лет</a:t>
            </a:r>
          </a:p>
        </p:txBody>
      </p:sp>
      <p:sp>
        <p:nvSpPr>
          <p:cNvPr id="36" name="Text Box 62"/>
          <p:cNvSpPr txBox="1">
            <a:spLocks noChangeArrowheads="1"/>
          </p:cNvSpPr>
          <p:nvPr/>
        </p:nvSpPr>
        <p:spPr bwMode="auto">
          <a:xfrm>
            <a:off x="3227149" y="4204196"/>
            <a:ext cx="1395046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10223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1pPr>
            <a:lvl2pPr defTabSz="10223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2pPr>
            <a:lvl3pPr defTabSz="10223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3pPr>
            <a:lvl4pPr defTabSz="10223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4pPr>
            <a:lvl5pPr defTabSz="10223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5pPr>
            <a:lvl6pPr marL="2168525" defTabSz="102235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6pPr>
            <a:lvl7pPr marL="2625725" defTabSz="102235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7pPr>
            <a:lvl8pPr marL="3082925" defTabSz="102235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8pPr>
            <a:lvl9pPr marL="3540125" defTabSz="102235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300" b="1" i="1" dirty="0">
                <a:solidFill>
                  <a:schemeClr val="accent2"/>
                </a:solidFill>
                <a:cs typeface="Arial" panose="020B0604020202020204" pitchFamily="34" charset="0"/>
              </a:rPr>
              <a:t>Min</a:t>
            </a:r>
            <a:r>
              <a:rPr lang="ru-RU" sz="1300" b="1" i="1" dirty="0">
                <a:solidFill>
                  <a:schemeClr val="accent2"/>
                </a:solidFill>
                <a:cs typeface="Arial" panose="020B0604020202020204" pitchFamily="34" charset="0"/>
              </a:rPr>
              <a:t> </a:t>
            </a:r>
            <a:r>
              <a:rPr lang="ru-RU" sz="1300" b="1" i="1" dirty="0" smtClean="0">
                <a:solidFill>
                  <a:schemeClr val="accent2"/>
                </a:solidFill>
                <a:cs typeface="Arial" panose="020B0604020202020204" pitchFamily="34" charset="0"/>
              </a:rPr>
              <a:t>3-4 </a:t>
            </a:r>
            <a:r>
              <a:rPr lang="ru-RU" sz="1300" b="1" i="1" dirty="0">
                <a:solidFill>
                  <a:schemeClr val="accent2"/>
                </a:solidFill>
                <a:cs typeface="Arial" panose="020B0604020202020204" pitchFamily="34" charset="0"/>
              </a:rPr>
              <a:t>года</a:t>
            </a:r>
          </a:p>
        </p:txBody>
      </p:sp>
      <p:sp>
        <p:nvSpPr>
          <p:cNvPr id="37" name="Text Box 63"/>
          <p:cNvSpPr txBox="1">
            <a:spLocks noChangeArrowheads="1"/>
          </p:cNvSpPr>
          <p:nvPr/>
        </p:nvSpPr>
        <p:spPr bwMode="auto">
          <a:xfrm>
            <a:off x="634883" y="4204196"/>
            <a:ext cx="1661746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10223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1pPr>
            <a:lvl2pPr defTabSz="10223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2pPr>
            <a:lvl3pPr defTabSz="10223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3pPr>
            <a:lvl4pPr defTabSz="10223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4pPr>
            <a:lvl5pPr defTabSz="10223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5pPr>
            <a:lvl6pPr marL="2168525" defTabSz="102235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6pPr>
            <a:lvl7pPr marL="2625725" defTabSz="102235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7pPr>
            <a:lvl8pPr marL="3082925" defTabSz="102235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8pPr>
            <a:lvl9pPr marL="3540125" defTabSz="102235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300" b="1" i="1" dirty="0">
                <a:solidFill>
                  <a:schemeClr val="accent2"/>
                </a:solidFill>
                <a:cs typeface="Arial" panose="020B0604020202020204" pitchFamily="34" charset="0"/>
              </a:rPr>
              <a:t>Min</a:t>
            </a:r>
            <a:r>
              <a:rPr lang="ru-RU" sz="1300" b="1" i="1" dirty="0">
                <a:solidFill>
                  <a:schemeClr val="accent2"/>
                </a:solidFill>
                <a:cs typeface="Arial" panose="020B0604020202020204" pitchFamily="34" charset="0"/>
              </a:rPr>
              <a:t> </a:t>
            </a:r>
            <a:r>
              <a:rPr lang="ru-RU" sz="1300" b="1" i="1" dirty="0" smtClean="0">
                <a:solidFill>
                  <a:schemeClr val="accent2"/>
                </a:solidFill>
                <a:cs typeface="Arial" panose="020B0604020202020204" pitchFamily="34" charset="0"/>
              </a:rPr>
              <a:t>3-4 </a:t>
            </a:r>
            <a:r>
              <a:rPr lang="ru-RU" sz="1300" b="1" i="1" dirty="0">
                <a:solidFill>
                  <a:schemeClr val="accent2"/>
                </a:solidFill>
                <a:cs typeface="Arial" panose="020B0604020202020204" pitchFamily="34" charset="0"/>
              </a:rPr>
              <a:t>года</a:t>
            </a:r>
          </a:p>
        </p:txBody>
      </p:sp>
      <p:sp>
        <p:nvSpPr>
          <p:cNvPr id="38" name="Text Box 64"/>
          <p:cNvSpPr txBox="1">
            <a:spLocks noChangeArrowheads="1"/>
          </p:cNvSpPr>
          <p:nvPr/>
        </p:nvSpPr>
        <p:spPr bwMode="auto">
          <a:xfrm>
            <a:off x="634883" y="5501208"/>
            <a:ext cx="1594338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10223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1pPr>
            <a:lvl2pPr defTabSz="10223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2pPr>
            <a:lvl3pPr defTabSz="10223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3pPr>
            <a:lvl4pPr defTabSz="10223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4pPr>
            <a:lvl5pPr defTabSz="10223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5pPr>
            <a:lvl6pPr marL="2168525" defTabSz="102235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6pPr>
            <a:lvl7pPr marL="2625725" defTabSz="102235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7pPr>
            <a:lvl8pPr marL="3082925" defTabSz="102235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8pPr>
            <a:lvl9pPr marL="3540125" defTabSz="102235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300" b="1" i="1" dirty="0">
                <a:solidFill>
                  <a:schemeClr val="accent2"/>
                </a:solidFill>
                <a:cs typeface="Arial" panose="020B0604020202020204" pitchFamily="34" charset="0"/>
              </a:rPr>
              <a:t>Min</a:t>
            </a:r>
            <a:r>
              <a:rPr lang="ru-RU" sz="1300" b="1" i="1" dirty="0">
                <a:solidFill>
                  <a:schemeClr val="accent2"/>
                </a:solidFill>
                <a:cs typeface="Arial" panose="020B0604020202020204" pitchFamily="34" charset="0"/>
              </a:rPr>
              <a:t> </a:t>
            </a:r>
            <a:r>
              <a:rPr lang="ru-RU" sz="1300" b="1" i="1" dirty="0" smtClean="0">
                <a:solidFill>
                  <a:schemeClr val="accent2"/>
                </a:solidFill>
                <a:cs typeface="Arial" panose="020B0604020202020204" pitchFamily="34" charset="0"/>
              </a:rPr>
              <a:t>3-4 </a:t>
            </a:r>
            <a:r>
              <a:rPr lang="ru-RU" sz="1300" b="1" i="1" dirty="0">
                <a:solidFill>
                  <a:schemeClr val="accent2"/>
                </a:solidFill>
                <a:cs typeface="Arial" panose="020B0604020202020204" pitchFamily="34" charset="0"/>
              </a:rPr>
              <a:t>года</a:t>
            </a:r>
          </a:p>
        </p:txBody>
      </p:sp>
      <p:sp>
        <p:nvSpPr>
          <p:cNvPr id="39" name="Line 69"/>
          <p:cNvSpPr>
            <a:spLocks noChangeShapeType="1"/>
          </p:cNvSpPr>
          <p:nvPr/>
        </p:nvSpPr>
        <p:spPr bwMode="auto">
          <a:xfrm>
            <a:off x="2960449" y="4293096"/>
            <a:ext cx="0" cy="503238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3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 Box 70"/>
          <p:cNvSpPr txBox="1">
            <a:spLocks noChangeArrowheads="1"/>
          </p:cNvSpPr>
          <p:nvPr/>
        </p:nvSpPr>
        <p:spPr bwMode="auto">
          <a:xfrm>
            <a:off x="3293091" y="4941912"/>
            <a:ext cx="1926981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>
              <a:spcBef>
                <a:spcPct val="50000"/>
              </a:spcBef>
              <a:defRPr sz="13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Начальник Управления</a:t>
            </a:r>
          </a:p>
        </p:txBody>
      </p:sp>
      <p:sp>
        <p:nvSpPr>
          <p:cNvPr id="41" name="Text Box 72"/>
          <p:cNvSpPr txBox="1">
            <a:spLocks noChangeArrowheads="1"/>
          </p:cNvSpPr>
          <p:nvPr/>
        </p:nvSpPr>
        <p:spPr bwMode="auto">
          <a:xfrm>
            <a:off x="3225683" y="5501184"/>
            <a:ext cx="139651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10223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1pPr>
            <a:lvl2pPr defTabSz="10223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2pPr>
            <a:lvl3pPr defTabSz="10223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3pPr>
            <a:lvl4pPr defTabSz="10223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4pPr>
            <a:lvl5pPr defTabSz="10223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5pPr>
            <a:lvl6pPr marL="2168525" defTabSz="102235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6pPr>
            <a:lvl7pPr marL="2625725" defTabSz="102235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7pPr>
            <a:lvl8pPr marL="3082925" defTabSz="102235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8pPr>
            <a:lvl9pPr marL="3540125" defTabSz="102235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300" b="1" i="1" dirty="0">
                <a:solidFill>
                  <a:schemeClr val="accent2"/>
                </a:solidFill>
                <a:cs typeface="Arial" panose="020B0604020202020204" pitchFamily="34" charset="0"/>
              </a:rPr>
              <a:t>Min</a:t>
            </a:r>
            <a:r>
              <a:rPr lang="ru-RU" sz="1300" b="1" i="1" dirty="0">
                <a:solidFill>
                  <a:schemeClr val="accent2"/>
                </a:solidFill>
                <a:cs typeface="Arial" panose="020B0604020202020204" pitchFamily="34" charset="0"/>
              </a:rPr>
              <a:t> </a:t>
            </a:r>
            <a:r>
              <a:rPr lang="ru-RU" sz="1300" b="1" i="1" dirty="0" smtClean="0">
                <a:solidFill>
                  <a:schemeClr val="accent2"/>
                </a:solidFill>
                <a:cs typeface="Arial" panose="020B0604020202020204" pitchFamily="34" charset="0"/>
              </a:rPr>
              <a:t>3-4 </a:t>
            </a:r>
            <a:r>
              <a:rPr lang="ru-RU" sz="1300" b="1" i="1" dirty="0">
                <a:solidFill>
                  <a:schemeClr val="accent2"/>
                </a:solidFill>
                <a:cs typeface="Arial" panose="020B0604020202020204" pitchFamily="34" charset="0"/>
              </a:rPr>
              <a:t>года</a:t>
            </a:r>
          </a:p>
        </p:txBody>
      </p:sp>
      <p:sp>
        <p:nvSpPr>
          <p:cNvPr id="42" name="Text Box 82"/>
          <p:cNvSpPr txBox="1">
            <a:spLocks noChangeArrowheads="1"/>
          </p:cNvSpPr>
          <p:nvPr/>
        </p:nvSpPr>
        <p:spPr bwMode="auto">
          <a:xfrm>
            <a:off x="323528" y="1251992"/>
            <a:ext cx="3024336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10223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1pPr>
            <a:lvl2pPr defTabSz="10223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2pPr>
            <a:lvl3pPr defTabSz="10223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3pPr>
            <a:lvl4pPr defTabSz="10223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4pPr>
            <a:lvl5pPr defTabSz="1022350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5pPr>
            <a:lvl6pPr marL="2168525" defTabSz="102235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6pPr>
            <a:lvl7pPr marL="2625725" defTabSz="102235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7pPr>
            <a:lvl8pPr marL="3082925" defTabSz="102235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8pPr>
            <a:lvl9pPr marL="3540125" defTabSz="102235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1300" b="1" i="1" dirty="0" smtClean="0">
                <a:solidFill>
                  <a:schemeClr val="accent2"/>
                </a:solidFill>
                <a:cs typeface="Arial" panose="020B0604020202020204" pitchFamily="34" charset="0"/>
              </a:rPr>
              <a:t>Молодой   специалист</a:t>
            </a:r>
            <a:endParaRPr lang="ru-RU" sz="1300" b="1" i="1" dirty="0"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  <p:sp>
        <p:nvSpPr>
          <p:cNvPr id="43" name="Rectangle 85"/>
          <p:cNvSpPr>
            <a:spLocks noChangeArrowheads="1"/>
          </p:cNvSpPr>
          <p:nvPr/>
        </p:nvSpPr>
        <p:spPr bwMode="auto">
          <a:xfrm>
            <a:off x="-15748" y="2275240"/>
            <a:ext cx="184731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 sz="13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4" name="Object 8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563947"/>
              </p:ext>
            </p:extLst>
          </p:nvPr>
        </p:nvGraphicFramePr>
        <p:xfrm>
          <a:off x="313218" y="573406"/>
          <a:ext cx="599343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4" name="SAX XML Reader 5.0" r:id="rId3" imgW="725424" imgH="935736" progId="Msxml2.SAXXMLReader.5.0">
                  <p:embed/>
                </p:oleObj>
              </mc:Choice>
              <mc:Fallback>
                <p:oleObj name="SAX XML Reader 5.0" r:id="rId3" imgW="725424" imgH="935736" progId="Msxml2.SAXXMLReader.5.0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218" y="573406"/>
                        <a:ext cx="599343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5" name="Picture 86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5214" y="1845171"/>
            <a:ext cx="603738" cy="7191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Rectangle 87"/>
          <p:cNvSpPr>
            <a:spLocks noChangeArrowheads="1"/>
          </p:cNvSpPr>
          <p:nvPr/>
        </p:nvSpPr>
        <p:spPr bwMode="auto">
          <a:xfrm>
            <a:off x="-15748" y="4075465"/>
            <a:ext cx="184731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 sz="13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Picture 88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90" y="4797922"/>
            <a:ext cx="597877" cy="7477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90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5214" y="4796334"/>
            <a:ext cx="605204" cy="792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91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5214" y="3572372"/>
            <a:ext cx="592015" cy="720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98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90" y="3573960"/>
            <a:ext cx="597877" cy="790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99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90" y="1773735"/>
            <a:ext cx="597877" cy="790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Line 45"/>
          <p:cNvSpPr>
            <a:spLocks noChangeShapeType="1"/>
          </p:cNvSpPr>
          <p:nvPr/>
        </p:nvSpPr>
        <p:spPr bwMode="auto">
          <a:xfrm>
            <a:off x="503159" y="5877272"/>
            <a:ext cx="2488061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3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Line 34"/>
          <p:cNvSpPr>
            <a:spLocks noChangeShapeType="1"/>
          </p:cNvSpPr>
          <p:nvPr/>
        </p:nvSpPr>
        <p:spPr bwMode="auto">
          <a:xfrm flipH="1">
            <a:off x="503160" y="5588496"/>
            <a:ext cx="0" cy="287338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3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Line 34"/>
          <p:cNvSpPr>
            <a:spLocks noChangeShapeType="1"/>
          </p:cNvSpPr>
          <p:nvPr/>
        </p:nvSpPr>
        <p:spPr bwMode="auto">
          <a:xfrm flipH="1">
            <a:off x="2987824" y="5589240"/>
            <a:ext cx="0" cy="287338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3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Line 34"/>
          <p:cNvSpPr>
            <a:spLocks noChangeShapeType="1"/>
          </p:cNvSpPr>
          <p:nvPr/>
        </p:nvSpPr>
        <p:spPr bwMode="auto">
          <a:xfrm>
            <a:off x="1731723" y="5877272"/>
            <a:ext cx="15466" cy="143669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3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 Box 47"/>
          <p:cNvSpPr txBox="1">
            <a:spLocks noChangeArrowheads="1"/>
          </p:cNvSpPr>
          <p:nvPr/>
        </p:nvSpPr>
        <p:spPr bwMode="auto">
          <a:xfrm>
            <a:off x="467828" y="5977932"/>
            <a:ext cx="4536220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3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Главный технолог, директор по производству</a:t>
            </a:r>
            <a:endParaRPr lang="ru-RU" sz="1300" b="1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004048" y="1793687"/>
            <a:ext cx="403244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Arial" panose="020B0604020202020204" pitchFamily="34" charset="0"/>
                <a:cs typeface="Arial" pitchFamily="34" charset="0"/>
              </a:rPr>
              <a:t>После окончания базовой кафедры Газпром нефть 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ты станешь </a:t>
            </a:r>
            <a:r>
              <a:rPr lang="ru-RU" sz="1600" b="1" dirty="0" err="1" smtClean="0">
                <a:latin typeface="Arial" pitchFamily="34" charset="0"/>
                <a:cs typeface="Arial" pitchFamily="34" charset="0"/>
              </a:rPr>
              <a:t>профес-сиональным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  инженером – </a:t>
            </a:r>
            <a:r>
              <a:rPr lang="ru-RU" sz="1600" b="1" dirty="0" err="1" smtClean="0">
                <a:latin typeface="Arial" pitchFamily="34" charset="0"/>
                <a:cs typeface="Arial" pitchFamily="34" charset="0"/>
              </a:rPr>
              <a:t>техноло-гом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 или механиком. </a:t>
            </a:r>
          </a:p>
          <a:p>
            <a:endParaRPr lang="ru-RU" sz="800" b="1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Твой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карьерный путь начнется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на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одном из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нефтеперерабатывающих активов Компании в  </a:t>
            </a:r>
            <a:r>
              <a:rPr lang="ru-RU" sz="1600" dirty="0" smtClean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Омске, Москве, Ярославле или Сербии.</a:t>
            </a:r>
            <a:endParaRPr lang="ru-RU" sz="1600" dirty="0"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В начале карьеры выпускники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осваи-вают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рабочую профессию и навыки управления технологическим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процес-сом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с использованием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автоматизиро-ванных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систем управления. В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дальней-шем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 свое  профессиональное развитие  в Компании они проходят на инженерных должностях. 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03982" y="5949106"/>
            <a:ext cx="4196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*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Временный интервал нахождения на данной позиции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618102" y="634067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6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22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кругленный прямоугольник 17"/>
          <p:cNvSpPr/>
          <p:nvPr/>
        </p:nvSpPr>
        <p:spPr>
          <a:xfrm>
            <a:off x="4726602" y="5180434"/>
            <a:ext cx="4093035" cy="89194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Управление инженерного моделирования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Отдел оптимизационного планирования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99319" y="5180434"/>
            <a:ext cx="4232421" cy="89194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Лаборатория технического контроля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772910" y="1714218"/>
            <a:ext cx="4063705" cy="97210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Проектно-конструкторское бюро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Управление проектной деятельности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99320" y="1714644"/>
            <a:ext cx="4222876" cy="97210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Производство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Управление главного технолога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Управление проектной деятельности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>
                <a:solidFill>
                  <a:srgbClr val="004077"/>
                </a:solidFill>
              </a:rPr>
              <a:t>НАПРАВЛЕНИЯ ПРОФЕССИОНАЛЬНОГО </a:t>
            </a:r>
            <a:r>
              <a:rPr lang="ru-RU" sz="2000" dirty="0" smtClean="0">
                <a:solidFill>
                  <a:srgbClr val="004077"/>
                </a:solidFill>
              </a:rPr>
              <a:t>РАЗВИТИЯ ВЫПУСКНИКОВ ВУЗОВ (ХИМИЧЕСКАЯ ТЕХНОЛОГИЯ).</a:t>
            </a:r>
            <a:endParaRPr lang="ru-RU" sz="2000" dirty="0"/>
          </a:p>
        </p:txBody>
      </p:sp>
      <p:grpSp>
        <p:nvGrpSpPr>
          <p:cNvPr id="4" name="Группа 19"/>
          <p:cNvGrpSpPr/>
          <p:nvPr/>
        </p:nvGrpSpPr>
        <p:grpSpPr>
          <a:xfrm>
            <a:off x="2047462" y="2555294"/>
            <a:ext cx="5184578" cy="2736304"/>
            <a:chOff x="2267742" y="2528900"/>
            <a:chExt cx="5184578" cy="2736304"/>
          </a:xfrm>
        </p:grpSpPr>
        <p:sp>
          <p:nvSpPr>
            <p:cNvPr id="21" name="Полилиния 20"/>
            <p:cNvSpPr/>
            <p:nvPr/>
          </p:nvSpPr>
          <p:spPr>
            <a:xfrm rot="21600000">
              <a:off x="2267742" y="2528901"/>
              <a:ext cx="2592289" cy="1368152"/>
            </a:xfrm>
            <a:custGeom>
              <a:avLst/>
              <a:gdLst>
                <a:gd name="connsiteX0" fmla="*/ 0 w 1368152"/>
                <a:gd name="connsiteY0" fmla="*/ 0 h 2592288"/>
                <a:gd name="connsiteX1" fmla="*/ 1140122 w 1368152"/>
                <a:gd name="connsiteY1" fmla="*/ 0 h 2592288"/>
                <a:gd name="connsiteX2" fmla="*/ 1368152 w 1368152"/>
                <a:gd name="connsiteY2" fmla="*/ 228030 h 2592288"/>
                <a:gd name="connsiteX3" fmla="*/ 1368152 w 1368152"/>
                <a:gd name="connsiteY3" fmla="*/ 2592288 h 2592288"/>
                <a:gd name="connsiteX4" fmla="*/ 0 w 1368152"/>
                <a:gd name="connsiteY4" fmla="*/ 2592288 h 2592288"/>
                <a:gd name="connsiteX5" fmla="*/ 0 w 1368152"/>
                <a:gd name="connsiteY5" fmla="*/ 0 h 259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8152" h="2592288">
                  <a:moveTo>
                    <a:pt x="0" y="2592287"/>
                  </a:moveTo>
                  <a:lnTo>
                    <a:pt x="0" y="432057"/>
                  </a:lnTo>
                  <a:cubicBezTo>
                    <a:pt x="0" y="193440"/>
                    <a:pt x="53882" y="1"/>
                    <a:pt x="120349" y="1"/>
                  </a:cubicBezTo>
                  <a:lnTo>
                    <a:pt x="1368152" y="1"/>
                  </a:lnTo>
                  <a:lnTo>
                    <a:pt x="1368152" y="2592287"/>
                  </a:lnTo>
                  <a:lnTo>
                    <a:pt x="0" y="259228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2241" tIns="142239" rIns="142240" bIns="484278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Производство</a:t>
              </a:r>
              <a:endParaRPr lang="ru-RU" sz="2000" kern="1200" dirty="0"/>
            </a:p>
          </p:txBody>
        </p:sp>
        <p:sp>
          <p:nvSpPr>
            <p:cNvPr id="22" name="Полилиния 21"/>
            <p:cNvSpPr/>
            <p:nvPr/>
          </p:nvSpPr>
          <p:spPr>
            <a:xfrm>
              <a:off x="4860032" y="2528900"/>
              <a:ext cx="2592288" cy="1368152"/>
            </a:xfrm>
            <a:custGeom>
              <a:avLst/>
              <a:gdLst>
                <a:gd name="connsiteX0" fmla="*/ 0 w 2592288"/>
                <a:gd name="connsiteY0" fmla="*/ 0 h 1368152"/>
                <a:gd name="connsiteX1" fmla="*/ 2364258 w 2592288"/>
                <a:gd name="connsiteY1" fmla="*/ 0 h 1368152"/>
                <a:gd name="connsiteX2" fmla="*/ 2592288 w 2592288"/>
                <a:gd name="connsiteY2" fmla="*/ 228030 h 1368152"/>
                <a:gd name="connsiteX3" fmla="*/ 2592288 w 2592288"/>
                <a:gd name="connsiteY3" fmla="*/ 1368152 h 1368152"/>
                <a:gd name="connsiteX4" fmla="*/ 0 w 2592288"/>
                <a:gd name="connsiteY4" fmla="*/ 1368152 h 1368152"/>
                <a:gd name="connsiteX5" fmla="*/ 0 w 2592288"/>
                <a:gd name="connsiteY5" fmla="*/ 0 h 1368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92288" h="1368152">
                  <a:moveTo>
                    <a:pt x="0" y="0"/>
                  </a:moveTo>
                  <a:lnTo>
                    <a:pt x="2364258" y="0"/>
                  </a:lnTo>
                  <a:cubicBezTo>
                    <a:pt x="2490195" y="0"/>
                    <a:pt x="2592288" y="102093"/>
                    <a:pt x="2592288" y="228030"/>
                  </a:cubicBezTo>
                  <a:lnTo>
                    <a:pt x="2592288" y="1368152"/>
                  </a:lnTo>
                  <a:lnTo>
                    <a:pt x="0" y="136815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2240" tIns="142240" rIns="142240" bIns="484278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kern="1200" dirty="0" smtClean="0"/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Проектно-конструкторское бюро</a:t>
              </a:r>
              <a:endParaRPr lang="ru-RU" sz="2000" kern="1200" dirty="0"/>
            </a:p>
          </p:txBody>
        </p:sp>
        <p:sp>
          <p:nvSpPr>
            <p:cNvPr id="23" name="Полилиния 22"/>
            <p:cNvSpPr/>
            <p:nvPr/>
          </p:nvSpPr>
          <p:spPr>
            <a:xfrm rot="21600000">
              <a:off x="2267744" y="3897051"/>
              <a:ext cx="2592289" cy="1368153"/>
            </a:xfrm>
            <a:custGeom>
              <a:avLst/>
              <a:gdLst>
                <a:gd name="connsiteX0" fmla="*/ 0 w 2592288"/>
                <a:gd name="connsiteY0" fmla="*/ 0 h 1368152"/>
                <a:gd name="connsiteX1" fmla="*/ 2364258 w 2592288"/>
                <a:gd name="connsiteY1" fmla="*/ 0 h 1368152"/>
                <a:gd name="connsiteX2" fmla="*/ 2592288 w 2592288"/>
                <a:gd name="connsiteY2" fmla="*/ 228030 h 1368152"/>
                <a:gd name="connsiteX3" fmla="*/ 2592288 w 2592288"/>
                <a:gd name="connsiteY3" fmla="*/ 1368152 h 1368152"/>
                <a:gd name="connsiteX4" fmla="*/ 0 w 2592288"/>
                <a:gd name="connsiteY4" fmla="*/ 1368152 h 1368152"/>
                <a:gd name="connsiteX5" fmla="*/ 0 w 2592288"/>
                <a:gd name="connsiteY5" fmla="*/ 0 h 1368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92288" h="1368152">
                  <a:moveTo>
                    <a:pt x="2592288" y="1368152"/>
                  </a:moveTo>
                  <a:lnTo>
                    <a:pt x="228030" y="1368152"/>
                  </a:lnTo>
                  <a:cubicBezTo>
                    <a:pt x="102093" y="1368152"/>
                    <a:pt x="0" y="1266059"/>
                    <a:pt x="0" y="1140122"/>
                  </a:cubicBezTo>
                  <a:lnTo>
                    <a:pt x="0" y="0"/>
                  </a:lnTo>
                  <a:lnTo>
                    <a:pt x="2592288" y="0"/>
                  </a:lnTo>
                  <a:lnTo>
                    <a:pt x="2592288" y="136815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2239" tIns="484279" rIns="142241" bIns="14224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Лаборатория технического контроля</a:t>
              </a: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kern="1200" dirty="0"/>
            </a:p>
          </p:txBody>
        </p:sp>
        <p:sp>
          <p:nvSpPr>
            <p:cNvPr id="24" name="Полилиния 23"/>
            <p:cNvSpPr/>
            <p:nvPr/>
          </p:nvSpPr>
          <p:spPr>
            <a:xfrm>
              <a:off x="4860031" y="3897052"/>
              <a:ext cx="2592288" cy="1368152"/>
            </a:xfrm>
            <a:custGeom>
              <a:avLst/>
              <a:gdLst>
                <a:gd name="connsiteX0" fmla="*/ 0 w 1368152"/>
                <a:gd name="connsiteY0" fmla="*/ 0 h 2592288"/>
                <a:gd name="connsiteX1" fmla="*/ 1140122 w 1368152"/>
                <a:gd name="connsiteY1" fmla="*/ 0 h 2592288"/>
                <a:gd name="connsiteX2" fmla="*/ 1368152 w 1368152"/>
                <a:gd name="connsiteY2" fmla="*/ 228030 h 2592288"/>
                <a:gd name="connsiteX3" fmla="*/ 1368152 w 1368152"/>
                <a:gd name="connsiteY3" fmla="*/ 2592288 h 2592288"/>
                <a:gd name="connsiteX4" fmla="*/ 0 w 1368152"/>
                <a:gd name="connsiteY4" fmla="*/ 2592288 h 2592288"/>
                <a:gd name="connsiteX5" fmla="*/ 0 w 1368152"/>
                <a:gd name="connsiteY5" fmla="*/ 0 h 259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8152" h="2592288">
                  <a:moveTo>
                    <a:pt x="1368152" y="1"/>
                  </a:moveTo>
                  <a:lnTo>
                    <a:pt x="1368152" y="2160231"/>
                  </a:lnTo>
                  <a:cubicBezTo>
                    <a:pt x="1368152" y="2398848"/>
                    <a:pt x="1314270" y="2592287"/>
                    <a:pt x="1247803" y="2592287"/>
                  </a:cubicBezTo>
                  <a:lnTo>
                    <a:pt x="0" y="2592287"/>
                  </a:lnTo>
                  <a:lnTo>
                    <a:pt x="0" y="1"/>
                  </a:lnTo>
                  <a:lnTo>
                    <a:pt x="1368152" y="1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2241" tIns="484278" rIns="142239" bIns="14224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Блок экономики и финансов</a:t>
              </a: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/>
            </a:p>
          </p:txBody>
        </p:sp>
        <p:sp>
          <p:nvSpPr>
            <p:cNvPr id="25" name="Полилиния 24"/>
            <p:cNvSpPr/>
            <p:nvPr/>
          </p:nvSpPr>
          <p:spPr>
            <a:xfrm>
              <a:off x="3967123" y="3450986"/>
              <a:ext cx="1684997" cy="684076"/>
            </a:xfrm>
            <a:custGeom>
              <a:avLst/>
              <a:gdLst>
                <a:gd name="connsiteX0" fmla="*/ 0 w 1684997"/>
                <a:gd name="connsiteY0" fmla="*/ 114015 h 684076"/>
                <a:gd name="connsiteX1" fmla="*/ 114015 w 1684997"/>
                <a:gd name="connsiteY1" fmla="*/ 0 h 684076"/>
                <a:gd name="connsiteX2" fmla="*/ 1570982 w 1684997"/>
                <a:gd name="connsiteY2" fmla="*/ 0 h 684076"/>
                <a:gd name="connsiteX3" fmla="*/ 1684997 w 1684997"/>
                <a:gd name="connsiteY3" fmla="*/ 114015 h 684076"/>
                <a:gd name="connsiteX4" fmla="*/ 1684997 w 1684997"/>
                <a:gd name="connsiteY4" fmla="*/ 570061 h 684076"/>
                <a:gd name="connsiteX5" fmla="*/ 1570982 w 1684997"/>
                <a:gd name="connsiteY5" fmla="*/ 684076 h 684076"/>
                <a:gd name="connsiteX6" fmla="*/ 114015 w 1684997"/>
                <a:gd name="connsiteY6" fmla="*/ 684076 h 684076"/>
                <a:gd name="connsiteX7" fmla="*/ 0 w 1684997"/>
                <a:gd name="connsiteY7" fmla="*/ 570061 h 684076"/>
                <a:gd name="connsiteX8" fmla="*/ 0 w 1684997"/>
                <a:gd name="connsiteY8" fmla="*/ 114015 h 6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4997" h="684076">
                  <a:moveTo>
                    <a:pt x="0" y="114015"/>
                  </a:moveTo>
                  <a:cubicBezTo>
                    <a:pt x="0" y="51046"/>
                    <a:pt x="51046" y="0"/>
                    <a:pt x="114015" y="0"/>
                  </a:cubicBezTo>
                  <a:lnTo>
                    <a:pt x="1570982" y="0"/>
                  </a:lnTo>
                  <a:cubicBezTo>
                    <a:pt x="1633951" y="0"/>
                    <a:pt x="1684997" y="51046"/>
                    <a:pt x="1684997" y="114015"/>
                  </a:cubicBezTo>
                  <a:lnTo>
                    <a:pt x="1684997" y="570061"/>
                  </a:lnTo>
                  <a:cubicBezTo>
                    <a:pt x="1684997" y="633030"/>
                    <a:pt x="1633951" y="684076"/>
                    <a:pt x="1570982" y="684076"/>
                  </a:cubicBezTo>
                  <a:lnTo>
                    <a:pt x="114015" y="684076"/>
                  </a:lnTo>
                  <a:cubicBezTo>
                    <a:pt x="51046" y="684076"/>
                    <a:pt x="0" y="633030"/>
                    <a:pt x="0" y="570061"/>
                  </a:cubicBezTo>
                  <a:lnTo>
                    <a:pt x="0" y="114015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9594" tIns="109594" rIns="109594" bIns="109594" numCol="1" spcCol="1270" anchor="ctr" anchorCtr="0">
              <a:noAutofit/>
            </a:bodyPr>
            <a:lstStyle/>
            <a:p>
              <a:pPr lvl="0" algn="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/>
                <a:t>Технолог</a:t>
              </a:r>
              <a:endParaRPr lang="ru-RU" sz="2000" b="1" kern="1200" dirty="0"/>
            </a:p>
          </p:txBody>
        </p:sp>
      </p:grpSp>
      <p:pic>
        <p:nvPicPr>
          <p:cNvPr id="5" name="Рисунок 4" descr="j0433932[1]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67644" y="3516591"/>
            <a:ext cx="647465" cy="634056"/>
          </a:xfrm>
          <a:prstGeom prst="rect">
            <a:avLst/>
          </a:prstGeom>
          <a:noFill/>
        </p:spPr>
      </p:pic>
      <p:sp>
        <p:nvSpPr>
          <p:cNvPr id="12" name="Скругленный прямоугольник 11"/>
          <p:cNvSpPr/>
          <p:nvPr/>
        </p:nvSpPr>
        <p:spPr>
          <a:xfrm>
            <a:off x="427284" y="1403166"/>
            <a:ext cx="2088232" cy="371294"/>
          </a:xfrm>
          <a:prstGeom prst="roundRect">
            <a:avLst/>
          </a:prstGeom>
          <a:solidFill>
            <a:srgbClr val="FFFFFF"/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800"/>
              </a:spcBef>
            </a:pPr>
            <a:r>
              <a:rPr lang="ru-RU" sz="1200" b="1" dirty="0" smtClean="0">
                <a:solidFill>
                  <a:srgbClr val="0070C0"/>
                </a:solidFill>
              </a:rPr>
              <a:t>Направления дальнейшего развития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620918" y="1412927"/>
            <a:ext cx="2088232" cy="371294"/>
          </a:xfrm>
          <a:prstGeom prst="roundRect">
            <a:avLst/>
          </a:prstGeom>
          <a:solidFill>
            <a:srgbClr val="FFFFFF"/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800"/>
              </a:spcBef>
            </a:pPr>
            <a:r>
              <a:rPr lang="ru-RU" sz="1200" b="1" dirty="0" smtClean="0">
                <a:solidFill>
                  <a:srgbClr val="0070C0"/>
                </a:solidFill>
              </a:rPr>
              <a:t>Направления дальнейшего развития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19" y="4002826"/>
            <a:ext cx="1719004" cy="1134542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19" y="2733970"/>
            <a:ext cx="1741177" cy="120881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209" y="2718594"/>
            <a:ext cx="1554429" cy="118841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234" y="3942789"/>
            <a:ext cx="1588381" cy="1194579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9803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кругленный прямоугольник 17"/>
          <p:cNvSpPr/>
          <p:nvPr/>
        </p:nvSpPr>
        <p:spPr>
          <a:xfrm>
            <a:off x="4752019" y="5154930"/>
            <a:ext cx="4059866" cy="89194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Отдел технического надзора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Проектно-конструкторское бюро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Управление проектной деятельности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80692" y="5154930"/>
            <a:ext cx="4176464" cy="89194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Управление материально-технического снабжения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752020" y="1664875"/>
            <a:ext cx="4059866" cy="99594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Проектно-конструкторское бюро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Управление проектной деятельности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80692" y="1664875"/>
            <a:ext cx="4234065" cy="97210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Производство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Управление капительного строительства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Управление проектной деятельности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72493" y="476672"/>
            <a:ext cx="8569326" cy="607021"/>
          </a:xfrm>
        </p:spPr>
        <p:txBody>
          <a:bodyPr/>
          <a:lstStyle/>
          <a:p>
            <a:r>
              <a:rPr lang="ru-RU" sz="2000" dirty="0">
                <a:solidFill>
                  <a:srgbClr val="004077"/>
                </a:solidFill>
              </a:rPr>
              <a:t>НАПРАВЛЕНИЯ ПРОФЕССИОНАЛЬНОГО </a:t>
            </a:r>
            <a:r>
              <a:rPr lang="ru-RU" sz="2000" dirty="0" smtClean="0">
                <a:solidFill>
                  <a:srgbClr val="004077"/>
                </a:solidFill>
              </a:rPr>
              <a:t>РАЗВИТИЯ ВЫПУСКНИКОВ ВУЗОВ (ТЕХНОЛОГИЧЕСКИЕ МАШИНЫ И ОБОРУДОВАНИЕ)</a:t>
            </a:r>
            <a:endParaRPr lang="ru-RU" sz="2000" dirty="0"/>
          </a:p>
        </p:txBody>
      </p:sp>
      <p:grpSp>
        <p:nvGrpSpPr>
          <p:cNvPr id="2" name="Группа 19"/>
          <p:cNvGrpSpPr/>
          <p:nvPr/>
        </p:nvGrpSpPr>
        <p:grpSpPr>
          <a:xfrm>
            <a:off x="2072880" y="2549133"/>
            <a:ext cx="5184578" cy="2736304"/>
            <a:chOff x="2267742" y="2528900"/>
            <a:chExt cx="5184578" cy="2736304"/>
          </a:xfrm>
        </p:grpSpPr>
        <p:sp>
          <p:nvSpPr>
            <p:cNvPr id="21" name="Полилиния 20"/>
            <p:cNvSpPr/>
            <p:nvPr/>
          </p:nvSpPr>
          <p:spPr>
            <a:xfrm rot="21600000">
              <a:off x="2267742" y="2528901"/>
              <a:ext cx="2592289" cy="1368152"/>
            </a:xfrm>
            <a:custGeom>
              <a:avLst/>
              <a:gdLst>
                <a:gd name="connsiteX0" fmla="*/ 0 w 1368152"/>
                <a:gd name="connsiteY0" fmla="*/ 0 h 2592288"/>
                <a:gd name="connsiteX1" fmla="*/ 1140122 w 1368152"/>
                <a:gd name="connsiteY1" fmla="*/ 0 h 2592288"/>
                <a:gd name="connsiteX2" fmla="*/ 1368152 w 1368152"/>
                <a:gd name="connsiteY2" fmla="*/ 228030 h 2592288"/>
                <a:gd name="connsiteX3" fmla="*/ 1368152 w 1368152"/>
                <a:gd name="connsiteY3" fmla="*/ 2592288 h 2592288"/>
                <a:gd name="connsiteX4" fmla="*/ 0 w 1368152"/>
                <a:gd name="connsiteY4" fmla="*/ 2592288 h 2592288"/>
                <a:gd name="connsiteX5" fmla="*/ 0 w 1368152"/>
                <a:gd name="connsiteY5" fmla="*/ 0 h 259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8152" h="2592288">
                  <a:moveTo>
                    <a:pt x="0" y="2592287"/>
                  </a:moveTo>
                  <a:lnTo>
                    <a:pt x="0" y="432057"/>
                  </a:lnTo>
                  <a:cubicBezTo>
                    <a:pt x="0" y="193440"/>
                    <a:pt x="53882" y="1"/>
                    <a:pt x="120349" y="1"/>
                  </a:cubicBezTo>
                  <a:lnTo>
                    <a:pt x="1368152" y="1"/>
                  </a:lnTo>
                  <a:lnTo>
                    <a:pt x="1368152" y="2592287"/>
                  </a:lnTo>
                  <a:lnTo>
                    <a:pt x="0" y="259228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2241" tIns="142239" rIns="142240" bIns="484278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Производство</a:t>
              </a:r>
              <a:endParaRPr lang="ru-RU" sz="2000" kern="1200" dirty="0"/>
            </a:p>
          </p:txBody>
        </p:sp>
        <p:sp>
          <p:nvSpPr>
            <p:cNvPr id="22" name="Полилиния 21"/>
            <p:cNvSpPr/>
            <p:nvPr/>
          </p:nvSpPr>
          <p:spPr>
            <a:xfrm>
              <a:off x="4860032" y="2528900"/>
              <a:ext cx="2592288" cy="1368152"/>
            </a:xfrm>
            <a:custGeom>
              <a:avLst/>
              <a:gdLst>
                <a:gd name="connsiteX0" fmla="*/ 0 w 2592288"/>
                <a:gd name="connsiteY0" fmla="*/ 0 h 1368152"/>
                <a:gd name="connsiteX1" fmla="*/ 2364258 w 2592288"/>
                <a:gd name="connsiteY1" fmla="*/ 0 h 1368152"/>
                <a:gd name="connsiteX2" fmla="*/ 2592288 w 2592288"/>
                <a:gd name="connsiteY2" fmla="*/ 228030 h 1368152"/>
                <a:gd name="connsiteX3" fmla="*/ 2592288 w 2592288"/>
                <a:gd name="connsiteY3" fmla="*/ 1368152 h 1368152"/>
                <a:gd name="connsiteX4" fmla="*/ 0 w 2592288"/>
                <a:gd name="connsiteY4" fmla="*/ 1368152 h 1368152"/>
                <a:gd name="connsiteX5" fmla="*/ 0 w 2592288"/>
                <a:gd name="connsiteY5" fmla="*/ 0 h 1368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92288" h="1368152">
                  <a:moveTo>
                    <a:pt x="0" y="0"/>
                  </a:moveTo>
                  <a:lnTo>
                    <a:pt x="2364258" y="0"/>
                  </a:lnTo>
                  <a:cubicBezTo>
                    <a:pt x="2490195" y="0"/>
                    <a:pt x="2592288" y="102093"/>
                    <a:pt x="2592288" y="228030"/>
                  </a:cubicBezTo>
                  <a:lnTo>
                    <a:pt x="2592288" y="1368152"/>
                  </a:lnTo>
                  <a:lnTo>
                    <a:pt x="0" y="136815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2240" tIns="142240" rIns="142240" bIns="484278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kern="1200" dirty="0" smtClean="0"/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Проектно-конструкторское бюро</a:t>
              </a:r>
              <a:endParaRPr lang="ru-RU" sz="2000" kern="1200" dirty="0"/>
            </a:p>
          </p:txBody>
        </p:sp>
        <p:sp>
          <p:nvSpPr>
            <p:cNvPr id="23" name="Полилиния 22"/>
            <p:cNvSpPr/>
            <p:nvPr/>
          </p:nvSpPr>
          <p:spPr>
            <a:xfrm>
              <a:off x="2267744" y="3897051"/>
              <a:ext cx="2592289" cy="1368153"/>
            </a:xfrm>
            <a:custGeom>
              <a:avLst/>
              <a:gdLst>
                <a:gd name="connsiteX0" fmla="*/ 0 w 2592288"/>
                <a:gd name="connsiteY0" fmla="*/ 0 h 1368152"/>
                <a:gd name="connsiteX1" fmla="*/ 2364258 w 2592288"/>
                <a:gd name="connsiteY1" fmla="*/ 0 h 1368152"/>
                <a:gd name="connsiteX2" fmla="*/ 2592288 w 2592288"/>
                <a:gd name="connsiteY2" fmla="*/ 228030 h 1368152"/>
                <a:gd name="connsiteX3" fmla="*/ 2592288 w 2592288"/>
                <a:gd name="connsiteY3" fmla="*/ 1368152 h 1368152"/>
                <a:gd name="connsiteX4" fmla="*/ 0 w 2592288"/>
                <a:gd name="connsiteY4" fmla="*/ 1368152 h 1368152"/>
                <a:gd name="connsiteX5" fmla="*/ 0 w 2592288"/>
                <a:gd name="connsiteY5" fmla="*/ 0 h 1368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92288" h="1368152">
                  <a:moveTo>
                    <a:pt x="2592288" y="1368152"/>
                  </a:moveTo>
                  <a:lnTo>
                    <a:pt x="228030" y="1368152"/>
                  </a:lnTo>
                  <a:cubicBezTo>
                    <a:pt x="102093" y="1368152"/>
                    <a:pt x="0" y="1266059"/>
                    <a:pt x="0" y="1140122"/>
                  </a:cubicBezTo>
                  <a:lnTo>
                    <a:pt x="0" y="0"/>
                  </a:lnTo>
                  <a:lnTo>
                    <a:pt x="2592288" y="0"/>
                  </a:lnTo>
                  <a:lnTo>
                    <a:pt x="2592288" y="136815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2239" tIns="484279" rIns="142241" bIns="14224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dirty="0"/>
                <a:t>Управление материально-технического </a:t>
              </a:r>
              <a:r>
                <a:rPr lang="ru-RU" sz="2000" dirty="0" smtClean="0"/>
                <a:t>снабжения</a:t>
              </a: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dirty="0"/>
            </a:p>
          </p:txBody>
        </p:sp>
        <p:sp>
          <p:nvSpPr>
            <p:cNvPr id="24" name="Полилиния 23"/>
            <p:cNvSpPr/>
            <p:nvPr/>
          </p:nvSpPr>
          <p:spPr>
            <a:xfrm>
              <a:off x="4860031" y="3897052"/>
              <a:ext cx="2592288" cy="1368152"/>
            </a:xfrm>
            <a:custGeom>
              <a:avLst/>
              <a:gdLst>
                <a:gd name="connsiteX0" fmla="*/ 0 w 1368152"/>
                <a:gd name="connsiteY0" fmla="*/ 0 h 2592288"/>
                <a:gd name="connsiteX1" fmla="*/ 1140122 w 1368152"/>
                <a:gd name="connsiteY1" fmla="*/ 0 h 2592288"/>
                <a:gd name="connsiteX2" fmla="*/ 1368152 w 1368152"/>
                <a:gd name="connsiteY2" fmla="*/ 228030 h 2592288"/>
                <a:gd name="connsiteX3" fmla="*/ 1368152 w 1368152"/>
                <a:gd name="connsiteY3" fmla="*/ 2592288 h 2592288"/>
                <a:gd name="connsiteX4" fmla="*/ 0 w 1368152"/>
                <a:gd name="connsiteY4" fmla="*/ 2592288 h 2592288"/>
                <a:gd name="connsiteX5" fmla="*/ 0 w 1368152"/>
                <a:gd name="connsiteY5" fmla="*/ 0 h 259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8152" h="2592288">
                  <a:moveTo>
                    <a:pt x="1368152" y="1"/>
                  </a:moveTo>
                  <a:lnTo>
                    <a:pt x="1368152" y="2160231"/>
                  </a:lnTo>
                  <a:cubicBezTo>
                    <a:pt x="1368152" y="2398848"/>
                    <a:pt x="1314270" y="2592287"/>
                    <a:pt x="1247803" y="2592287"/>
                  </a:cubicBezTo>
                  <a:lnTo>
                    <a:pt x="0" y="2592287"/>
                  </a:lnTo>
                  <a:lnTo>
                    <a:pt x="0" y="1"/>
                  </a:lnTo>
                  <a:lnTo>
                    <a:pt x="1368152" y="1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2241" tIns="484278" rIns="142239" bIns="14224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Отдел технического надзора</a:t>
              </a: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kern="1200" dirty="0" smtClean="0"/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/>
            </a:p>
          </p:txBody>
        </p:sp>
        <p:sp>
          <p:nvSpPr>
            <p:cNvPr id="25" name="Полилиния 24"/>
            <p:cNvSpPr/>
            <p:nvPr/>
          </p:nvSpPr>
          <p:spPr>
            <a:xfrm>
              <a:off x="3967123" y="3353051"/>
              <a:ext cx="1684997" cy="684076"/>
            </a:xfrm>
            <a:custGeom>
              <a:avLst/>
              <a:gdLst>
                <a:gd name="connsiteX0" fmla="*/ 0 w 1684997"/>
                <a:gd name="connsiteY0" fmla="*/ 114015 h 684076"/>
                <a:gd name="connsiteX1" fmla="*/ 114015 w 1684997"/>
                <a:gd name="connsiteY1" fmla="*/ 0 h 684076"/>
                <a:gd name="connsiteX2" fmla="*/ 1570982 w 1684997"/>
                <a:gd name="connsiteY2" fmla="*/ 0 h 684076"/>
                <a:gd name="connsiteX3" fmla="*/ 1684997 w 1684997"/>
                <a:gd name="connsiteY3" fmla="*/ 114015 h 684076"/>
                <a:gd name="connsiteX4" fmla="*/ 1684997 w 1684997"/>
                <a:gd name="connsiteY4" fmla="*/ 570061 h 684076"/>
                <a:gd name="connsiteX5" fmla="*/ 1570982 w 1684997"/>
                <a:gd name="connsiteY5" fmla="*/ 684076 h 684076"/>
                <a:gd name="connsiteX6" fmla="*/ 114015 w 1684997"/>
                <a:gd name="connsiteY6" fmla="*/ 684076 h 684076"/>
                <a:gd name="connsiteX7" fmla="*/ 0 w 1684997"/>
                <a:gd name="connsiteY7" fmla="*/ 570061 h 684076"/>
                <a:gd name="connsiteX8" fmla="*/ 0 w 1684997"/>
                <a:gd name="connsiteY8" fmla="*/ 114015 h 6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4997" h="684076">
                  <a:moveTo>
                    <a:pt x="0" y="114015"/>
                  </a:moveTo>
                  <a:cubicBezTo>
                    <a:pt x="0" y="51046"/>
                    <a:pt x="51046" y="0"/>
                    <a:pt x="114015" y="0"/>
                  </a:cubicBezTo>
                  <a:lnTo>
                    <a:pt x="1570982" y="0"/>
                  </a:lnTo>
                  <a:cubicBezTo>
                    <a:pt x="1633951" y="0"/>
                    <a:pt x="1684997" y="51046"/>
                    <a:pt x="1684997" y="114015"/>
                  </a:cubicBezTo>
                  <a:lnTo>
                    <a:pt x="1684997" y="570061"/>
                  </a:lnTo>
                  <a:cubicBezTo>
                    <a:pt x="1684997" y="633030"/>
                    <a:pt x="1633951" y="684076"/>
                    <a:pt x="1570982" y="684076"/>
                  </a:cubicBezTo>
                  <a:lnTo>
                    <a:pt x="114015" y="684076"/>
                  </a:lnTo>
                  <a:cubicBezTo>
                    <a:pt x="51046" y="684076"/>
                    <a:pt x="0" y="633030"/>
                    <a:pt x="0" y="570061"/>
                  </a:cubicBezTo>
                  <a:lnTo>
                    <a:pt x="0" y="114015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9594" tIns="109594" rIns="109594" bIns="109594" numCol="1" spcCol="1270" anchor="ctr" anchorCtr="0">
              <a:noAutofit/>
            </a:bodyPr>
            <a:lstStyle/>
            <a:p>
              <a:pPr lvl="0" algn="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/>
                <a:t>Механик</a:t>
              </a:r>
              <a:endParaRPr lang="ru-RU" sz="2000" b="1" kern="1200" dirty="0"/>
            </a:p>
          </p:txBody>
        </p:sp>
      </p:grpSp>
      <p:sp>
        <p:nvSpPr>
          <p:cNvPr id="12" name="Скругленный прямоугольник 11"/>
          <p:cNvSpPr/>
          <p:nvPr/>
        </p:nvSpPr>
        <p:spPr>
          <a:xfrm>
            <a:off x="452700" y="1377662"/>
            <a:ext cx="2088232" cy="371294"/>
          </a:xfrm>
          <a:prstGeom prst="roundRect">
            <a:avLst/>
          </a:prstGeom>
          <a:solidFill>
            <a:srgbClr val="FFFFFF"/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800"/>
              </a:spcBef>
            </a:pPr>
            <a:r>
              <a:rPr lang="ru-RU" sz="1200" b="1" dirty="0" smtClean="0">
                <a:solidFill>
                  <a:srgbClr val="0070C0"/>
                </a:solidFill>
              </a:rPr>
              <a:t>Направления дальнейшего развития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646334" y="1387423"/>
            <a:ext cx="2088232" cy="371294"/>
          </a:xfrm>
          <a:prstGeom prst="roundRect">
            <a:avLst/>
          </a:prstGeom>
          <a:solidFill>
            <a:srgbClr val="FFFFFF"/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800"/>
              </a:spcBef>
            </a:pPr>
            <a:r>
              <a:rPr lang="ru-RU" sz="1200" b="1" dirty="0" smtClean="0">
                <a:solidFill>
                  <a:srgbClr val="0070C0"/>
                </a:solidFill>
              </a:rPr>
              <a:t>Направления дальнейшего развития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92" y="2708466"/>
            <a:ext cx="1692188" cy="120881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456" y="2694861"/>
            <a:ext cx="1554429" cy="118841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6" name="Рисунок 25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704511" y="3280614"/>
            <a:ext cx="620940" cy="8352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457" y="4005955"/>
            <a:ext cx="1554427" cy="114897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05"/>
          <a:stretch/>
        </p:blipFill>
        <p:spPr>
          <a:xfrm>
            <a:off x="380692" y="3968327"/>
            <a:ext cx="1692188" cy="1216287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76485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1"/>
          </p:nvPr>
        </p:nvSpPr>
        <p:spPr>
          <a:xfrm>
            <a:off x="467544" y="1268413"/>
            <a:ext cx="8389119" cy="4752875"/>
          </a:xfrm>
        </p:spPr>
        <p:txBody>
          <a:bodyPr>
            <a:normAutofit fontScale="55000" lnSpcReduction="20000"/>
          </a:bodyPr>
          <a:lstStyle/>
          <a:p>
            <a:r>
              <a:rPr lang="ru-RU" sz="2900" b="0" dirty="0" smtClean="0">
                <a:solidFill>
                  <a:srgbClr val="0070C0"/>
                </a:solidFill>
              </a:rPr>
              <a:t>ФИО </a:t>
            </a:r>
            <a:r>
              <a:rPr lang="ru-RU" sz="2900" b="0" dirty="0">
                <a:solidFill>
                  <a:srgbClr val="0070C0"/>
                </a:solidFill>
              </a:rPr>
              <a:t>(учащегося)</a:t>
            </a:r>
            <a:r>
              <a:rPr lang="ru-RU" sz="2900" b="0" dirty="0"/>
              <a:t>_____________________________________________</a:t>
            </a:r>
          </a:p>
          <a:p>
            <a:r>
              <a:rPr lang="ru-RU" sz="2900" b="0" i="1" dirty="0"/>
              <a:t>Школа № _______________________класс________________________</a:t>
            </a:r>
          </a:p>
          <a:p>
            <a:r>
              <a:rPr lang="ru-RU" sz="2900" b="0" dirty="0">
                <a:solidFill>
                  <a:srgbClr val="0070C0"/>
                </a:solidFill>
              </a:rPr>
              <a:t>Годовая оценка (за предыдущий учебный год):</a:t>
            </a:r>
          </a:p>
          <a:p>
            <a:r>
              <a:rPr lang="ru-RU" sz="2900" b="0" i="1" dirty="0" err="1"/>
              <a:t>Физика</a:t>
            </a:r>
            <a:r>
              <a:rPr lang="ru-RU" sz="2900" b="0" i="1" dirty="0" err="1" smtClean="0"/>
              <a:t>____________Химия</a:t>
            </a:r>
            <a:r>
              <a:rPr lang="ru-RU" sz="2900" b="0" i="1" dirty="0" err="1"/>
              <a:t>__________Математика</a:t>
            </a:r>
            <a:r>
              <a:rPr lang="ru-RU" sz="2900" b="0" i="1" dirty="0"/>
              <a:t>___________</a:t>
            </a:r>
          </a:p>
          <a:p>
            <a:r>
              <a:rPr lang="ru-RU" sz="2900" b="0" dirty="0">
                <a:solidFill>
                  <a:srgbClr val="0070C0"/>
                </a:solidFill>
              </a:rPr>
              <a:t>Куда Вы планируете поступать: </a:t>
            </a:r>
          </a:p>
          <a:p>
            <a:r>
              <a:rPr lang="ru-RU" sz="2900" b="0" dirty="0"/>
              <a:t>СУЗ/ВУЗ (наименование</a:t>
            </a:r>
            <a:r>
              <a:rPr lang="ru-RU" sz="2900" b="0" dirty="0" smtClean="0"/>
              <a:t>)_______________________________________________________</a:t>
            </a:r>
            <a:endParaRPr lang="ru-RU" sz="2900" b="0" dirty="0"/>
          </a:p>
          <a:p>
            <a:r>
              <a:rPr lang="ru-RU" sz="2900" b="0" dirty="0"/>
              <a:t>Направление обучения</a:t>
            </a:r>
            <a:r>
              <a:rPr lang="ru-RU" sz="2900" b="0" dirty="0" smtClean="0"/>
              <a:t>_________________________________________________</a:t>
            </a:r>
            <a:endParaRPr lang="ru-RU" sz="2900" b="0" dirty="0"/>
          </a:p>
          <a:p>
            <a:r>
              <a:rPr lang="ru-RU" sz="2900" b="0" dirty="0">
                <a:solidFill>
                  <a:srgbClr val="0070C0"/>
                </a:solidFill>
              </a:rPr>
              <a:t>Планируете ли Вы работать в АО «Газпром нефть»?</a:t>
            </a:r>
            <a:r>
              <a:rPr lang="ru-RU" sz="2900" b="0" dirty="0"/>
              <a:t>    </a:t>
            </a:r>
            <a:r>
              <a:rPr lang="ru-RU" sz="2900" b="0" i="1" dirty="0"/>
              <a:t>да / нет</a:t>
            </a:r>
          </a:p>
          <a:p>
            <a:r>
              <a:rPr lang="ru-RU" sz="2900" b="0" dirty="0">
                <a:solidFill>
                  <a:srgbClr val="0070C0"/>
                </a:solidFill>
              </a:rPr>
              <a:t>Что Вы хотите получить от занятий на Школьном факультете?</a:t>
            </a:r>
          </a:p>
          <a:p>
            <a:r>
              <a:rPr lang="ru-RU" sz="2900" b="0" dirty="0" smtClean="0"/>
              <a:t>_____________________________________________________________________</a:t>
            </a:r>
            <a:endParaRPr lang="ru-RU" sz="2900" b="0" dirty="0"/>
          </a:p>
          <a:p>
            <a:r>
              <a:rPr lang="ru-RU" sz="2900" b="0" dirty="0"/>
              <a:t> </a:t>
            </a:r>
          </a:p>
          <a:p>
            <a:r>
              <a:rPr lang="ru-RU" sz="2900" b="0" dirty="0"/>
              <a:t> </a:t>
            </a:r>
            <a:r>
              <a:rPr lang="ru-RU" sz="2900" b="0" i="1" dirty="0" err="1" smtClean="0"/>
              <a:t>Моб.тел</a:t>
            </a:r>
            <a:r>
              <a:rPr lang="ru-RU" sz="2900" b="0" i="1" dirty="0"/>
              <a:t>. учащегося</a:t>
            </a:r>
            <a:r>
              <a:rPr lang="ru-RU" sz="2900" b="0" dirty="0"/>
              <a:t>__________________________________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ШКОЛЬНЫЙ ФАКУЛЬТЕТ</a:t>
            </a:r>
            <a:br>
              <a:rPr lang="ru-RU" dirty="0"/>
            </a:br>
            <a:r>
              <a:rPr lang="ru-RU" dirty="0"/>
              <a:t>Анкета кандидата</a:t>
            </a:r>
          </a:p>
        </p:txBody>
      </p:sp>
    </p:spTree>
    <p:extLst>
      <p:ext uri="{BB962C8B-B14F-4D97-AF65-F5344CB8AC3E}">
        <p14:creationId xmlns:p14="http://schemas.microsoft.com/office/powerpoint/2010/main" val="354611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Belyaev.vyu\Documents\3. Молодежные программы\5-ый слет молодых специалистов\Фото\IMG_2574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500042"/>
            <a:ext cx="9144000" cy="5856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2"/>
          <p:cNvSpPr txBox="1">
            <a:spLocks/>
          </p:cNvSpPr>
          <p:nvPr/>
        </p:nvSpPr>
        <p:spPr>
          <a:xfrm>
            <a:off x="827584" y="1196752"/>
            <a:ext cx="7488832" cy="97532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500" b="1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ДОБРО ПОЖАЛОВАТЬ </a:t>
            </a:r>
          </a:p>
          <a:p>
            <a:r>
              <a:rPr lang="ru-RU" sz="2500" b="1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В «ГАЗПРОМ НЕФТЬ»!</a:t>
            </a:r>
            <a:endParaRPr lang="ru-RU" sz="2500" b="1" dirty="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18102" y="634067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9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61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229722762"/>
              </p:ext>
            </p:extLst>
          </p:nvPr>
        </p:nvGraphicFramePr>
        <p:xfrm>
          <a:off x="323528" y="1268760"/>
          <a:ext cx="8389118" cy="3744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7480"/>
                <a:gridCol w="2957959"/>
                <a:gridCol w="2163679"/>
              </a:tblGrid>
              <a:tr h="64927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Организация</a:t>
                      </a:r>
                      <a:r>
                        <a:rPr lang="ru-RU" sz="1400" baseline="0" dirty="0" smtClean="0"/>
                        <a:t>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ФИО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Контакты</a:t>
                      </a:r>
                      <a:endParaRPr lang="ru-RU" sz="1400" dirty="0"/>
                    </a:p>
                  </a:txBody>
                  <a:tcPr/>
                </a:tc>
              </a:tr>
              <a:tr h="128075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АО «</a:t>
                      </a:r>
                      <a:r>
                        <a:rPr lang="ru-RU" sz="1800" dirty="0" err="1" smtClean="0"/>
                        <a:t>Газпромнефть</a:t>
                      </a:r>
                      <a:r>
                        <a:rPr lang="ru-RU" sz="1800" dirty="0" smtClean="0"/>
                        <a:t>-ОНПЗ», </a:t>
                      </a:r>
                      <a:endParaRPr lang="ru-RU" sz="1800" dirty="0" smtClean="0"/>
                    </a:p>
                    <a:p>
                      <a:endParaRPr lang="ru-RU" sz="1800" dirty="0" smtClean="0"/>
                    </a:p>
                    <a:p>
                      <a:r>
                        <a:rPr lang="ru-RU" sz="1800" dirty="0" smtClean="0"/>
                        <a:t>Отдел </a:t>
                      </a:r>
                      <a:r>
                        <a:rPr lang="ru-RU" sz="1800" dirty="0" smtClean="0"/>
                        <a:t>развития персонала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Минеева Варвара Александровна, </a:t>
                      </a:r>
                      <a:endParaRPr lang="ru-RU" sz="1800" dirty="0" smtClean="0"/>
                    </a:p>
                    <a:p>
                      <a:endParaRPr lang="ru-RU" sz="1800" dirty="0" smtClean="0"/>
                    </a:p>
                    <a:p>
                      <a:r>
                        <a:rPr lang="ru-RU" sz="1800" dirty="0" smtClean="0"/>
                        <a:t>ведущий </a:t>
                      </a:r>
                      <a:r>
                        <a:rPr lang="ru-RU" sz="1800" dirty="0" smtClean="0"/>
                        <a:t>специалист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т. 67 04 01</a:t>
                      </a:r>
                    </a:p>
                    <a:p>
                      <a:endParaRPr lang="ru-RU" sz="1800" dirty="0" smtClean="0"/>
                    </a:p>
                  </a:txBody>
                  <a:tcPr/>
                </a:tc>
              </a:tr>
              <a:tr h="1814396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ОмГТУ,</a:t>
                      </a:r>
                      <a:r>
                        <a:rPr lang="ru-RU" sz="1800" baseline="0" dirty="0" smtClean="0"/>
                        <a:t> </a:t>
                      </a:r>
                    </a:p>
                    <a:p>
                      <a:endParaRPr lang="ru-RU" sz="1800" baseline="0" dirty="0" smtClean="0"/>
                    </a:p>
                    <a:p>
                      <a:r>
                        <a:rPr lang="ru-RU" sz="1800" baseline="0" dirty="0" smtClean="0"/>
                        <a:t>Факультет </a:t>
                      </a:r>
                      <a:r>
                        <a:rPr lang="ru-RU" sz="1800" baseline="0" dirty="0" err="1" smtClean="0"/>
                        <a:t>довузовской</a:t>
                      </a:r>
                      <a:r>
                        <a:rPr lang="ru-RU" sz="1800" baseline="0" dirty="0" smtClean="0"/>
                        <a:t> подготовки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Кропотин</a:t>
                      </a:r>
                      <a:r>
                        <a:rPr lang="ru-RU" sz="1800" dirty="0" smtClean="0"/>
                        <a:t> Олег Витальевич,</a:t>
                      </a:r>
                    </a:p>
                    <a:p>
                      <a:endParaRPr lang="ru-RU" sz="1800" dirty="0" smtClean="0"/>
                    </a:p>
                    <a:p>
                      <a:r>
                        <a:rPr lang="ru-RU" sz="1800" dirty="0" smtClean="0"/>
                        <a:t>декан </a:t>
                      </a:r>
                      <a:r>
                        <a:rPr lang="ru-RU" sz="1800" dirty="0" smtClean="0"/>
                        <a:t>факультета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т. 65 25 29</a:t>
                      </a:r>
                    </a:p>
                    <a:p>
                      <a:endParaRPr lang="ru-RU" sz="18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Контактная информация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747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REATOR" val="powerlexis_panel_for_gpn"/>
  <p:tag name="TYPE" val="speech"/>
  <p:tag name="LANG" val="rus"/>
</p:tagLst>
</file>

<file path=ppt/theme/theme1.xml><?xml version="1.0" encoding="utf-8"?>
<a:theme xmlns:a="http://schemas.openxmlformats.org/drawingml/2006/main" name="gpn_speech">
  <a:themeElements>
    <a:clrScheme name="ГПН">
      <a:dk1>
        <a:srgbClr val="3C3C3C"/>
      </a:dk1>
      <a:lt1>
        <a:srgbClr val="FFFFFF"/>
      </a:lt1>
      <a:dk2>
        <a:srgbClr val="000000"/>
      </a:dk2>
      <a:lt2>
        <a:srgbClr val="706F6F"/>
      </a:lt2>
      <a:accent1>
        <a:srgbClr val="004077"/>
      </a:accent1>
      <a:accent2>
        <a:srgbClr val="2FB4E9"/>
      </a:accent2>
      <a:accent3>
        <a:srgbClr val="0070BA"/>
      </a:accent3>
      <a:accent4>
        <a:srgbClr val="DADADA"/>
      </a:accent4>
      <a:accent5>
        <a:srgbClr val="AEBD15"/>
      </a:accent5>
      <a:accent6>
        <a:srgbClr val="F7A600"/>
      </a:accent6>
      <a:hlink>
        <a:srgbClr val="0070BA"/>
      </a:hlink>
      <a:folHlink>
        <a:srgbClr val="706F6F"/>
      </a:folHlink>
    </a:clrScheme>
    <a:fontScheme name="Газпром нефть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>
          <a:solidFill>
            <a:schemeClr val="accent2"/>
          </a:solidFill>
        </a:ln>
      </a:spPr>
      <a:bodyPr rtlCol="0" anchor="ctr"/>
      <a:lstStyle>
        <a:defPPr>
          <a:spcBef>
            <a:spcPts val="800"/>
          </a:spcBef>
          <a:defRPr sz="22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rIns="0" rtlCol="0">
        <a:spAutoFit/>
      </a:bodyPr>
      <a:lstStyle>
        <a:defPPr>
          <a:spcBef>
            <a:spcPts val="800"/>
          </a:spcBef>
          <a:defRPr sz="22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17B6C28D27003C43817C44843850E362" ma:contentTypeVersion="11" ma:contentTypeDescription="Создание документа." ma:contentTypeScope="" ma:versionID="951802ef2a3429dd10f8f1e515c65031">
  <xsd:schema xmlns:xsd="http://www.w3.org/2001/XMLSchema" xmlns:xs="http://www.w3.org/2001/XMLSchema" xmlns:p="http://schemas.microsoft.com/office/2006/metadata/properties" xmlns:ns1="http://schemas.microsoft.com/sharepoint/v3" xmlns:ns2="abde1d32-90bf-4af9-8248-9d7be1dd22d4" targetNamespace="http://schemas.microsoft.com/office/2006/metadata/properties" ma:root="true" ma:fieldsID="86b03a67713d9ce0ce085e4164c85ea6" ns1:_="" ns2:_="">
    <xsd:import namespace="http://schemas.microsoft.com/sharepoint/v3"/>
    <xsd:import namespace="abde1d32-90bf-4af9-8248-9d7be1dd22d4"/>
    <xsd:element name="properties">
      <xsd:complexType>
        <xsd:sequence>
          <xsd:element name="documentManagement">
            <xsd:complexType>
              <xsd:all>
                <xsd:element ref="ns2:_x041d__x043e__x043c__x0435__x0440__x0020__x0448__x0430__x0431__x043b__x043e__x043d__x0430_" minOccurs="0"/>
                <xsd:element ref="ns2:_x041d__x043e__x043c__x0435__x0440__x0020__x0440__x0435__x0433__x043b__x002e__x0020__x0434__x043e__x043a__x0443__x043c__x0435__x043d__x0442__x0430_" minOccurs="0"/>
                <xsd:element ref="ns2:_x0412__x0432__x0435__x0434__x0435__x043d__x043e__x0020__x0432__x0020__x0434__x0435__x0439__x0441__x0442__x0432__x0438__x0435_" minOccurs="0"/>
                <xsd:element ref="ns2:_x041f__x0440__x043e__x0446__x0435__x0441__x0441_" minOccurs="0"/>
                <xsd:element ref="ns2:_x0412__x043b__x0430__x0434__x0435__x043b__x0435__x0446_" minOccurs="0"/>
                <xsd:element ref="ns2:_x0423__x0442__x0432__x0435__x0440__x0436__x0434__x0435__x043d_" minOccurs="0"/>
                <xsd:element ref="ns1:_dlc_Exemp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dlc_Exempt" ma:index="14" nillable="true" ma:displayName="Исключение из политики" ma:hidden="true" ma:internalName="_dlc_Exempt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de1d32-90bf-4af9-8248-9d7be1dd22d4" elementFormDefault="qualified">
    <xsd:import namespace="http://schemas.microsoft.com/office/2006/documentManagement/types"/>
    <xsd:import namespace="http://schemas.microsoft.com/office/infopath/2007/PartnerControls"/>
    <xsd:element name="_x041d__x043e__x043c__x0435__x0440__x0020__x0448__x0430__x0431__x043b__x043e__x043d__x0430_" ma:index="8" nillable="true" ma:displayName="Номер шаблона" ma:internalName="_x041d__x043e__x043c__x0435__x0440__x0020__x0448__x0430__x0431__x043b__x043e__x043d__x0430_">
      <xsd:simpleType>
        <xsd:restriction base="dms:Text">
          <xsd:maxLength value="255"/>
        </xsd:restriction>
      </xsd:simpleType>
    </xsd:element>
    <xsd:element name="_x041d__x043e__x043c__x0435__x0440__x0020__x0440__x0435__x0433__x043b__x002e__x0020__x0434__x043e__x043a__x0443__x043c__x0435__x043d__x0442__x0430_" ma:index="9" nillable="true" ma:displayName="Номер регл. документа" ma:internalName="_x041d__x043e__x043c__x0435__x0440__x0020__x0440__x0435__x0433__x043b__x002e__x0020__x0434__x043e__x043a__x0443__x043c__x0435__x043d__x0442__x0430_">
      <xsd:simpleType>
        <xsd:restriction base="dms:Text">
          <xsd:maxLength value="255"/>
        </xsd:restriction>
      </xsd:simpleType>
    </xsd:element>
    <xsd:element name="_x0412__x0432__x0435__x0434__x0435__x043d__x043e__x0020__x0432__x0020__x0434__x0435__x0439__x0441__x0442__x0432__x0438__x0435_" ma:index="10" nillable="true" ma:displayName="Введено в действие" ma:internalName="_x0412__x0432__x0435__x0434__x0435__x043d__x043e__x0020__x0432__x0020__x0434__x0435__x0439__x0441__x0442__x0432__x0438__x0435_">
      <xsd:simpleType>
        <xsd:restriction base="dms:Text">
          <xsd:maxLength value="255"/>
        </xsd:restriction>
      </xsd:simpleType>
    </xsd:element>
    <xsd:element name="_x041f__x0440__x043e__x0446__x0435__x0441__x0441_" ma:index="11" nillable="true" ma:displayName="Процесс" ma:list="{57be3a53-c11f-4df8-a609-ee03c93e24a9}" ma:internalName="_x041f__x0440__x043e__x0446__x0435__x0441__x0441_" ma:showField="Title">
      <xsd:simpleType>
        <xsd:restriction base="dms:Lookup"/>
      </xsd:simpleType>
    </xsd:element>
    <xsd:element name="_x0412__x043b__x0430__x0434__x0435__x043b__x0435__x0446_" ma:index="12" nillable="true" ma:displayName="Владелец" ma:list="{7f43e2bf-3e48-4374-96d7-166f4fc3113c}" ma:internalName="_x0412__x043b__x0430__x0434__x0435__x043b__x0435__x0446_" ma:showField="Title">
      <xsd:simpleType>
        <xsd:restriction base="dms:Lookup"/>
      </xsd:simpleType>
    </xsd:element>
    <xsd:element name="_x0423__x0442__x0432__x0435__x0440__x0436__x0434__x0435__x043d_" ma:index="13" nillable="true" ma:displayName="Утвержден" ma:format="DateOnly" ma:internalName="_x0423__x0442__x0432__x0435__x0440__x0436__x0434__x0435__x043d_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 шаблона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p:Policy xmlns:p="office.server.policy" id="" local="true">
  <p:Name>Документ</p:Name>
  <p:Description/>
  <p:Statement/>
  <p:PolicyItems>
    <p:PolicyItem featureId="Microsoft.Office.RecordsManagement.PolicyFeatures.PolicyAudit" staticId="0x01010017B6C28D27003C43817C44843850E362|-1179485531" UniqueId="9f545d18-dc60-4e09-a992-510001b50d14">
      <p:Name>Аудит</p:Name>
      <p:Description>Аудит действий пользователей, выполняемых с документами и элементами списков, и запись в журнал аудита.</p:Description>
      <p:CustomData>
        <Audit>
          <Update/>
          <View/>
          <CheckInOut/>
        </Audit>
      </p:CustomData>
    </p:PolicyItem>
  </p:PolicyItems>
</p:Policy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x041d__x043e__x043c__x0435__x0440__x0020__x0448__x0430__x0431__x043b__x043e__x043d__x0430_ xmlns="abde1d32-90bf-4af9-8248-9d7be1dd22d4" xsi:nil="true"/>
    <_x041d__x043e__x043c__x0435__x0440__x0020__x0440__x0435__x0433__x043b__x002e__x0020__x0434__x043e__x043a__x0443__x043c__x0435__x043d__x0442__x0430_ xmlns="abde1d32-90bf-4af9-8248-9d7be1dd22d4" xsi:nil="true"/>
    <_x0412__x043b__x0430__x0434__x0435__x043b__x0435__x0446_ xmlns="abde1d32-90bf-4af9-8248-9d7be1dd22d4" xsi:nil="true"/>
    <_x0423__x0442__x0432__x0435__x0440__x0436__x0434__x0435__x043d_ xmlns="abde1d32-90bf-4af9-8248-9d7be1dd22d4" xsi:nil="true"/>
    <_x0412__x0432__x0435__x0434__x0435__x043d__x043e__x0020__x0432__x0020__x0434__x0435__x0439__x0441__x0442__x0432__x0438__x0435_ xmlns="abde1d32-90bf-4af9-8248-9d7be1dd22d4" xsi:nil="true"/>
    <_x041f__x0440__x043e__x0446__x0435__x0441__x0441_ xmlns="abde1d32-90bf-4af9-8248-9d7be1dd22d4" xsi:nil="true"/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FAABB9F-0375-4EF0-B23B-0A8D98AB19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bde1d32-90bf-4af9-8248-9d7be1dd22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961B11D-56C9-4418-9D18-FEAB49C73CA9}">
  <ds:schemaRefs>
    <ds:schemaRef ds:uri="office.server.policy"/>
  </ds:schemaRefs>
</ds:datastoreItem>
</file>

<file path=customXml/itemProps3.xml><?xml version="1.0" encoding="utf-8"?>
<ds:datastoreItem xmlns:ds="http://schemas.openxmlformats.org/officeDocument/2006/customXml" ds:itemID="{527FA8BE-F7C8-483B-8AC1-7EB70EBF1D21}">
  <ds:schemaRefs>
    <ds:schemaRef ds:uri="http://www.w3.org/XML/1998/namespace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abde1d32-90bf-4af9-8248-9d7be1dd22d4"/>
    <ds:schemaRef ds:uri="http://schemas.microsoft.com/sharepoint/v3"/>
  </ds:schemaRefs>
</ds:datastoreItem>
</file>

<file path=customXml/itemProps4.xml><?xml version="1.0" encoding="utf-8"?>
<ds:datastoreItem xmlns:ds="http://schemas.openxmlformats.org/officeDocument/2006/customXml" ds:itemID="{EA4AB98C-C832-4A24-8247-93F4979405F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gpn_speech</Template>
  <TotalTime>4973</TotalTime>
  <Words>1717</Words>
  <Application>Microsoft Office PowerPoint</Application>
  <PresentationFormat>Экран (4:3)</PresentationFormat>
  <Paragraphs>304</Paragraphs>
  <Slides>18</Slides>
  <Notes>6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gpn_speech</vt:lpstr>
      <vt:lpstr>SAX XML Reader 5.0</vt:lpstr>
      <vt:lpstr>Презентация PowerPoint</vt:lpstr>
      <vt:lpstr>   АО «ГАЗПРОМНЕФТЬ-ОНПЗ»</vt:lpstr>
      <vt:lpstr>ПРОГРАММА «ШКОЛА-СУЗ/ВУЗ-ОНПЗ» </vt:lpstr>
      <vt:lpstr>ЭКСКУРСИИ НА ТЕХНОЛОГИЧЕСКИЕ ОБЪЕКТЫ АО «ГАЗПРОМНЕФТЬ – ОНПЗ»</vt:lpstr>
      <vt:lpstr>Презентация PowerPoint</vt:lpstr>
      <vt:lpstr>  МУЛЬТИДИСЦИПЛИНАРНАЯ КВЕСТ-ОЛИМПИАДА</vt:lpstr>
      <vt:lpstr>НАУЧНО-ТЕХНИЧЕСКАЯ КОНФЕРЕНЦИЯ  АО «ГАЗПРОМНЕФТЬ – ОНПЗ» (ШКОЛЫ)</vt:lpstr>
      <vt:lpstr>ЛЕТНЯЯ АКАДЕМИЯ НАУК (2 недели в летнем лагере за городом, 8-9 классы) </vt:lpstr>
      <vt:lpstr>ШКОЛЬНЫЙ ФАКУЛЬТЕТ</vt:lpstr>
      <vt:lpstr>Как ВЛИТЬСЯ в команду компании «Газпром нефть»?  Шаги к успеху…</vt:lpstr>
      <vt:lpstr>Презентация PowerPoint</vt:lpstr>
      <vt:lpstr>Презентация PowerPoint</vt:lpstr>
      <vt:lpstr>Кем я стану после окончания базовой кафедры? </vt:lpstr>
      <vt:lpstr>НАПРАВЛЕНИЯ ПРОФЕССИОНАЛЬНОГО РАЗВИТИЯ ВЫПУСКНИКОВ ВУЗОВ (ХИМИЧЕСКАЯ ТЕХНОЛОГИЯ).</vt:lpstr>
      <vt:lpstr>НАПРАВЛЕНИЯ ПРОФЕССИОНАЛЬНОГО РАЗВИТИЯ ВЫПУСКНИКОВ ВУЗОВ (ТЕХНОЛОГИЧЕСКИЕ МАШИНЫ И ОБОРУДОВАНИЕ)</vt:lpstr>
      <vt:lpstr>ШКОЛЬНЫЙ ФАКУЛЬТЕТ Анкета кандидата</vt:lpstr>
      <vt:lpstr>Презентация PowerPoint</vt:lpstr>
      <vt:lpstr>Контактная информация</vt:lpstr>
    </vt:vector>
  </TitlesOfParts>
  <Company>PowerLexis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Корпоративный шаблон презентации</dc:title>
  <dc:creator>Marina</dc:creator>
  <cp:lastModifiedBy>admin</cp:lastModifiedBy>
  <cp:revision>250</cp:revision>
  <cp:lastPrinted>2018-02-01T03:51:47Z</cp:lastPrinted>
  <dcterms:created xsi:type="dcterms:W3CDTF">2013-07-30T10:25:23Z</dcterms:created>
  <dcterms:modified xsi:type="dcterms:W3CDTF">2018-10-02T05:42:47Z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0x01010017B6C28D27003C43817C44843850E362</vt:lpwstr>
  </property>
</Properties>
</file>